
<file path=[Content_Types].xml><?xml version="1.0" encoding="utf-8"?>
<Types xmlns="http://schemas.openxmlformats.org/package/2006/content-types">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4"/>
  </p:notesMasterIdLst>
  <p:handoutMasterIdLst>
    <p:handoutMasterId r:id="rId25"/>
  </p:handoutMasterIdLst>
  <p:sldIdLst>
    <p:sldId id="3825" r:id="rId5"/>
    <p:sldId id="3826" r:id="rId6"/>
    <p:sldId id="3828" r:id="rId7"/>
    <p:sldId id="3791" r:id="rId8"/>
    <p:sldId id="3835" r:id="rId9"/>
    <p:sldId id="3836" r:id="rId10"/>
    <p:sldId id="3837" r:id="rId11"/>
    <p:sldId id="3838" r:id="rId12"/>
    <p:sldId id="3839" r:id="rId13"/>
    <p:sldId id="3842" r:id="rId14"/>
    <p:sldId id="3840" r:id="rId15"/>
    <p:sldId id="3841" r:id="rId16"/>
    <p:sldId id="3843" r:id="rId17"/>
    <p:sldId id="3844" r:id="rId18"/>
    <p:sldId id="3845" r:id="rId19"/>
    <p:sldId id="3831" r:id="rId20"/>
    <p:sldId id="3794" r:id="rId21"/>
    <p:sldId id="3832" r:id="rId22"/>
    <p:sldId id="3834" r:id="rId23"/>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400" d="100"/>
          <a:sy n="400" d="100"/>
        </p:scale>
        <p:origin x="-11256" y="-12564"/>
      </p:cViewPr>
      <p:guideLst>
        <p:guide orient="horz" pos="1200"/>
        <p:guide orient="horz" pos="3408"/>
        <p:guide pos="6936"/>
        <p:guide pos="744"/>
      </p:guideLst>
    </p:cSldViewPr>
  </p:slideViewPr>
  <p:notesTextViewPr>
    <p:cViewPr>
      <p:scale>
        <a:sx n="1" d="1"/>
        <a:sy n="1" d="1"/>
      </p:scale>
      <p:origin x="0" y="0"/>
    </p:cViewPr>
  </p:notesTextViewPr>
  <p:notesViewPr>
    <p:cSldViewPr snapToGrid="0">
      <p:cViewPr varScale="1">
        <p:scale>
          <a:sx n="87" d="100"/>
          <a:sy n="87" d="100"/>
        </p:scale>
        <p:origin x="380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rtlCol="0"/>
        <a:lstStyle/>
        <a:p>
          <a:pPr rtl="0"/>
          <a:endParaRPr lang="en-US"/>
        </a:p>
      </dgm:t>
    </dgm:pt>
    <dgm:pt modelId="{869C0C7E-BD0C-4E5F-8D96-6B8EEC39B952}" type="pres">
      <dgm:prSet presAssocID="{0F5B3066-540F-4606-ADEC-65EB1C3E9627}" presName="Name0" presStyleCnt="0">
        <dgm:presLayoutVars>
          <dgm:animLvl val="lvl"/>
          <dgm:resizeHandles val="exact"/>
        </dgm:presLayoutVars>
      </dgm:prSet>
      <dgm:spPr/>
    </dgm:pt>
  </dgm:ptLst>
  <dgm:cxnLst>
    <dgm:cxn modelId="{A7465026-5EB9-4359-B2CA-62409A490278}" type="presOf" srcId="{0F5B3066-540F-4606-ADEC-65EB1C3E9627}" destId="{869C0C7E-BD0C-4E5F-8D96-6B8EEC39B952}" srcOrd="0" destOrd="0" presId="urn:microsoft.com/office/officeart/2016/7/layout/BasicLinearProcessNumbere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1">
  <dgm:title val="Linearer, nummerierter Basisprozess"/>
  <dgm:desc val="Hiermit können Sie einen Verlauf, eine Zeitachse, aufeinanderfolgende Schritte etwa in einer Aufgabe, einem Prozess oder einem Workflow darstellen, oder eine Bewegung oder Richtung hervorheben. Es wurden automatische Zahlen eingeführt, um die Prozessschritte anzuzeigen, die in einem Kreis aufscheinen. Text der Ebene 1 und der Ebene 2 erscheint in einem Rechteck."/>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rtlCol="0"/>
            <a:lstStyle/>
            <a:p>
              <a:pPr rtl="0"/>
              <a:r>
                <a:t>1</a:t>
              </a:r>
            </a:p>
          </dgm:t>
        </dgm:pt>
        <dgm:pt modelId="201" type="sibTrans" cxnId="{95F9FFCB-1BFC-4B36-BE44-D6A1469F21C3}">
          <dgm:prSet phldrT="2"/>
          <dgm:t>
            <a:bodyPr rtlCol="0"/>
            <a:lstStyle/>
            <a:p>
              <a:pPr rtl="0"/>
              <a:r>
                <a:t>2</a:t>
              </a:r>
            </a:p>
          </dgm:t>
        </dgm:pt>
        <dgm:pt modelId="301" type="sibTrans" cxnId="{A69863A3-5EBF-4CAE-AA51-83CA76DE20BB}">
          <dgm:prSet phldrT="3"/>
          <dgm:t>
            <a:bodyPr rtlCol="0"/>
            <a:lstStyle/>
            <a:p>
              <a:pPr rtl="0"/>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CCBD87D4-881B-46A6-BBA2-7E80CC390C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00411DF2-BAA0-4754-BC02-427131E7050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75BC9B-3CD2-4B5A-BA07-E8F51A1D571F}" type="datetime1">
              <a:rPr lang="de-DE" smtClean="0"/>
              <a:t>14.07.2023</a:t>
            </a:fld>
            <a:endParaRPr lang="de-DE" dirty="0"/>
          </a:p>
        </p:txBody>
      </p:sp>
      <p:sp>
        <p:nvSpPr>
          <p:cNvPr id="4" name="Fußzeilenplatzhalter 3">
            <a:extLst>
              <a:ext uri="{FF2B5EF4-FFF2-40B4-BE49-F238E27FC236}">
                <a16:creationId xmlns:a16="http://schemas.microsoft.com/office/drawing/2014/main" id="{825632C8-468B-43E0-BB20-1AF0939CD1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35E9577A-6584-4A4D-A102-E7947BD6E5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544528-8948-430D-8057-8D9897355014}" type="slidenum">
              <a:rPr lang="de-DE" smtClean="0"/>
              <a:t>‹Nr.›</a:t>
            </a:fld>
            <a:endParaRPr lang="de-DE"/>
          </a:p>
        </p:txBody>
      </p:sp>
    </p:spTree>
    <p:extLst>
      <p:ext uri="{BB962C8B-B14F-4D97-AF65-F5344CB8AC3E}">
        <p14:creationId xmlns:p14="http://schemas.microsoft.com/office/powerpoint/2010/main" val="1113324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AAC3B1-7587-4247-A14D-1711BECE6FE5}" type="datetime1">
              <a:rPr lang="de-DE" smtClean="0"/>
              <a:pPr/>
              <a:t>14.07.2023</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0C6A29-4676-420C-BBE3-ACC2B80F64D4}" type="slidenum">
              <a:rPr lang="de-DE" noProof="0" smtClean="0"/>
              <a:t>‹Nr.›</a:t>
            </a:fld>
            <a:endParaRPr lang="de-DE" noProof="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40C6A29-4676-420C-BBE3-ACC2B80F64D4}" type="slidenum">
              <a:rPr lang="de-DE" smtClean="0"/>
              <a:t>1</a:t>
            </a:fld>
            <a:endParaRPr lang="de-DE"/>
          </a:p>
        </p:txBody>
      </p:sp>
    </p:spTree>
    <p:extLst>
      <p:ext uri="{BB962C8B-B14F-4D97-AF65-F5344CB8AC3E}">
        <p14:creationId xmlns:p14="http://schemas.microsoft.com/office/powerpoint/2010/main" val="3527300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40C6A29-4676-420C-BBE3-ACC2B80F64D4}" type="slidenum">
              <a:rPr lang="de-DE" smtClean="0"/>
              <a:t>10</a:t>
            </a:fld>
            <a:endParaRPr lang="de-DE"/>
          </a:p>
        </p:txBody>
      </p:sp>
    </p:spTree>
    <p:extLst>
      <p:ext uri="{BB962C8B-B14F-4D97-AF65-F5344CB8AC3E}">
        <p14:creationId xmlns:p14="http://schemas.microsoft.com/office/powerpoint/2010/main" val="3478801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40C6A29-4676-420C-BBE3-ACC2B80F64D4}" type="slidenum">
              <a:rPr lang="de-DE" smtClean="0"/>
              <a:t>11</a:t>
            </a:fld>
            <a:endParaRPr lang="de-DE"/>
          </a:p>
        </p:txBody>
      </p:sp>
    </p:spTree>
    <p:extLst>
      <p:ext uri="{BB962C8B-B14F-4D97-AF65-F5344CB8AC3E}">
        <p14:creationId xmlns:p14="http://schemas.microsoft.com/office/powerpoint/2010/main" val="77870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40C6A29-4676-420C-BBE3-ACC2B80F64D4}" type="slidenum">
              <a:rPr lang="de-DE" smtClean="0"/>
              <a:t>12</a:t>
            </a:fld>
            <a:endParaRPr lang="de-DE"/>
          </a:p>
        </p:txBody>
      </p:sp>
    </p:spTree>
    <p:extLst>
      <p:ext uri="{BB962C8B-B14F-4D97-AF65-F5344CB8AC3E}">
        <p14:creationId xmlns:p14="http://schemas.microsoft.com/office/powerpoint/2010/main" val="2674825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40C6A29-4676-420C-BBE3-ACC2B80F64D4}" type="slidenum">
              <a:rPr lang="de-DE" smtClean="0"/>
              <a:t>13</a:t>
            </a:fld>
            <a:endParaRPr lang="de-DE"/>
          </a:p>
        </p:txBody>
      </p:sp>
    </p:spTree>
    <p:extLst>
      <p:ext uri="{BB962C8B-B14F-4D97-AF65-F5344CB8AC3E}">
        <p14:creationId xmlns:p14="http://schemas.microsoft.com/office/powerpoint/2010/main" val="4133407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40C6A29-4676-420C-BBE3-ACC2B80F64D4}" type="slidenum">
              <a:rPr lang="de-DE" smtClean="0"/>
              <a:t>14</a:t>
            </a:fld>
            <a:endParaRPr lang="de-DE"/>
          </a:p>
        </p:txBody>
      </p:sp>
    </p:spTree>
    <p:extLst>
      <p:ext uri="{BB962C8B-B14F-4D97-AF65-F5344CB8AC3E}">
        <p14:creationId xmlns:p14="http://schemas.microsoft.com/office/powerpoint/2010/main" val="3983100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40C6A29-4676-420C-BBE3-ACC2B80F64D4}" type="slidenum">
              <a:rPr lang="de-DE" smtClean="0"/>
              <a:t>15</a:t>
            </a:fld>
            <a:endParaRPr lang="de-DE"/>
          </a:p>
        </p:txBody>
      </p:sp>
    </p:spTree>
    <p:extLst>
      <p:ext uri="{BB962C8B-B14F-4D97-AF65-F5344CB8AC3E}">
        <p14:creationId xmlns:p14="http://schemas.microsoft.com/office/powerpoint/2010/main" val="719499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40C6A29-4676-420C-BBE3-ACC2B80F64D4}" type="slidenum">
              <a:rPr lang="de-DE" smtClean="0"/>
              <a:t>16</a:t>
            </a:fld>
            <a:endParaRPr lang="de-DE"/>
          </a:p>
        </p:txBody>
      </p:sp>
    </p:spTree>
    <p:extLst>
      <p:ext uri="{BB962C8B-B14F-4D97-AF65-F5344CB8AC3E}">
        <p14:creationId xmlns:p14="http://schemas.microsoft.com/office/powerpoint/2010/main" val="2453186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D40C6A29-4676-420C-BBE3-ACC2B80F64D4}" type="slidenum">
              <a:rPr lang="de-DE" smtClean="0"/>
              <a:t>17</a:t>
            </a:fld>
            <a:endParaRPr lang="de-DE"/>
          </a:p>
        </p:txBody>
      </p:sp>
    </p:spTree>
    <p:extLst>
      <p:ext uri="{BB962C8B-B14F-4D97-AF65-F5344CB8AC3E}">
        <p14:creationId xmlns:p14="http://schemas.microsoft.com/office/powerpoint/2010/main" val="4209822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D40C6A29-4676-420C-BBE3-ACC2B80F64D4}" type="slidenum">
              <a:rPr lang="de-DE" smtClean="0"/>
              <a:t>18</a:t>
            </a:fld>
            <a:endParaRPr lang="de-DE"/>
          </a:p>
        </p:txBody>
      </p:sp>
    </p:spTree>
    <p:extLst>
      <p:ext uri="{BB962C8B-B14F-4D97-AF65-F5344CB8AC3E}">
        <p14:creationId xmlns:p14="http://schemas.microsoft.com/office/powerpoint/2010/main" val="56252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D40C6A29-4676-420C-BBE3-ACC2B80F64D4}" type="slidenum">
              <a:rPr lang="de-DE" smtClean="0"/>
              <a:t>19</a:t>
            </a:fld>
            <a:endParaRPr lang="de-DE"/>
          </a:p>
        </p:txBody>
      </p:sp>
    </p:spTree>
    <p:extLst>
      <p:ext uri="{BB962C8B-B14F-4D97-AF65-F5344CB8AC3E}">
        <p14:creationId xmlns:p14="http://schemas.microsoft.com/office/powerpoint/2010/main" val="1670162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40C6A29-4676-420C-BBE3-ACC2B80F64D4}" type="slidenum">
              <a:rPr lang="de-DE" smtClean="0"/>
              <a:t>2</a:t>
            </a:fld>
            <a:endParaRPr lang="de-DE"/>
          </a:p>
        </p:txBody>
      </p:sp>
    </p:spTree>
    <p:extLst>
      <p:ext uri="{BB962C8B-B14F-4D97-AF65-F5344CB8AC3E}">
        <p14:creationId xmlns:p14="http://schemas.microsoft.com/office/powerpoint/2010/main" val="2700918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40C6A29-4676-420C-BBE3-ACC2B80F64D4}" type="slidenum">
              <a:rPr lang="de-DE" smtClean="0"/>
              <a:t>3</a:t>
            </a:fld>
            <a:endParaRPr lang="de-DE"/>
          </a:p>
        </p:txBody>
      </p:sp>
    </p:spTree>
    <p:extLst>
      <p:ext uri="{BB962C8B-B14F-4D97-AF65-F5344CB8AC3E}">
        <p14:creationId xmlns:p14="http://schemas.microsoft.com/office/powerpoint/2010/main" val="2042751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40C6A29-4676-420C-BBE3-ACC2B80F64D4}" type="slidenum">
              <a:rPr lang="de-DE" smtClean="0"/>
              <a:t>4</a:t>
            </a:fld>
            <a:endParaRPr lang="de-DE"/>
          </a:p>
        </p:txBody>
      </p:sp>
    </p:spTree>
    <p:extLst>
      <p:ext uri="{BB962C8B-B14F-4D97-AF65-F5344CB8AC3E}">
        <p14:creationId xmlns:p14="http://schemas.microsoft.com/office/powerpoint/2010/main" val="608443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40C6A29-4676-420C-BBE3-ACC2B80F64D4}" type="slidenum">
              <a:rPr lang="de-DE" smtClean="0"/>
              <a:t>5</a:t>
            </a:fld>
            <a:endParaRPr lang="de-DE"/>
          </a:p>
        </p:txBody>
      </p:sp>
    </p:spTree>
    <p:extLst>
      <p:ext uri="{BB962C8B-B14F-4D97-AF65-F5344CB8AC3E}">
        <p14:creationId xmlns:p14="http://schemas.microsoft.com/office/powerpoint/2010/main" val="302091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40C6A29-4676-420C-BBE3-ACC2B80F64D4}" type="slidenum">
              <a:rPr lang="de-DE" smtClean="0"/>
              <a:t>6</a:t>
            </a:fld>
            <a:endParaRPr lang="de-DE"/>
          </a:p>
        </p:txBody>
      </p:sp>
    </p:spTree>
    <p:extLst>
      <p:ext uri="{BB962C8B-B14F-4D97-AF65-F5344CB8AC3E}">
        <p14:creationId xmlns:p14="http://schemas.microsoft.com/office/powerpoint/2010/main" val="1675097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40C6A29-4676-420C-BBE3-ACC2B80F64D4}" type="slidenum">
              <a:rPr lang="de-DE" smtClean="0"/>
              <a:t>7</a:t>
            </a:fld>
            <a:endParaRPr lang="de-DE"/>
          </a:p>
        </p:txBody>
      </p:sp>
    </p:spTree>
    <p:extLst>
      <p:ext uri="{BB962C8B-B14F-4D97-AF65-F5344CB8AC3E}">
        <p14:creationId xmlns:p14="http://schemas.microsoft.com/office/powerpoint/2010/main" val="30868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40C6A29-4676-420C-BBE3-ACC2B80F64D4}" type="slidenum">
              <a:rPr lang="de-DE" smtClean="0"/>
              <a:t>8</a:t>
            </a:fld>
            <a:endParaRPr lang="de-DE"/>
          </a:p>
        </p:txBody>
      </p:sp>
    </p:spTree>
    <p:extLst>
      <p:ext uri="{BB962C8B-B14F-4D97-AF65-F5344CB8AC3E}">
        <p14:creationId xmlns:p14="http://schemas.microsoft.com/office/powerpoint/2010/main" val="2582001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40C6A29-4676-420C-BBE3-ACC2B80F64D4}" type="slidenum">
              <a:rPr lang="de-DE" smtClean="0"/>
              <a:t>9</a:t>
            </a:fld>
            <a:endParaRPr lang="de-DE"/>
          </a:p>
        </p:txBody>
      </p:sp>
    </p:spTree>
    <p:extLst>
      <p:ext uri="{BB962C8B-B14F-4D97-AF65-F5344CB8AC3E}">
        <p14:creationId xmlns:p14="http://schemas.microsoft.com/office/powerpoint/2010/main" val="686889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10" name="Freihand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2" name="Gerader Verbinde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ihandform: Form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ihandform: Form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Ellipse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Freihandform: Form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Bogen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84DE1A06-8754-4870-9E44-E39BADAD9845}"/>
              </a:ext>
            </a:extLst>
          </p:cNvPr>
          <p:cNvSpPr>
            <a:spLocks noGrp="1"/>
          </p:cNvSpPr>
          <p:nvPr>
            <p:ph type="ctrTitle" hasCustomPrompt="1"/>
          </p:nvPr>
        </p:nvSpPr>
        <p:spPr>
          <a:xfrm>
            <a:off x="5093208" y="2743200"/>
            <a:ext cx="6592824" cy="2386584"/>
          </a:xfrm>
        </p:spPr>
        <p:txBody>
          <a:bodyPr rtlCol="0" anchor="b"/>
          <a:lstStyle>
            <a:lvl1pPr algn="r">
              <a:defRPr sz="6000">
                <a:solidFill>
                  <a:schemeClr val="bg1"/>
                </a:solidFill>
              </a:defRPr>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3527F020-BBC3-49BB-91C2-5B2CBD64B3C5}"/>
              </a:ext>
            </a:extLst>
          </p:cNvPr>
          <p:cNvSpPr>
            <a:spLocks noGrp="1"/>
          </p:cNvSpPr>
          <p:nvPr>
            <p:ph type="subTitle" idx="1" hasCustomPrompt="1"/>
          </p:nvPr>
        </p:nvSpPr>
        <p:spPr>
          <a:xfrm>
            <a:off x="5093208" y="5221224"/>
            <a:ext cx="6592824" cy="996696"/>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Tree>
    <p:extLst>
      <p:ext uri="{BB962C8B-B14F-4D97-AF65-F5344CB8AC3E}">
        <p14:creationId xmlns:p14="http://schemas.microsoft.com/office/powerpoint/2010/main" val="101041513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Vergleich 3 Sp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92983E-E761-4429-9203-7FE8B2DB67E4}"/>
              </a:ext>
            </a:extLst>
          </p:cNvPr>
          <p:cNvSpPr>
            <a:spLocks noGrp="1"/>
          </p:cNvSpPr>
          <p:nvPr>
            <p:ph type="title" hasCustomPrompt="1"/>
          </p:nvPr>
        </p:nvSpPr>
        <p:spPr>
          <a:xfrm>
            <a:off x="839788" y="365125"/>
            <a:ext cx="10515600" cy="1325563"/>
          </a:xfrm>
        </p:spPr>
        <p:txBody>
          <a:bodyPr rtlCol="0"/>
          <a:lstStyle/>
          <a:p>
            <a:pPr rtl="0"/>
            <a:r>
              <a:rPr lang="de-DE" noProof="0"/>
              <a:t>Titelmasterformat durch Klicken bearbeiten</a:t>
            </a:r>
          </a:p>
        </p:txBody>
      </p:sp>
      <p:sp>
        <p:nvSpPr>
          <p:cNvPr id="3" name="Textplatzhalter 2">
            <a:extLst>
              <a:ext uri="{FF2B5EF4-FFF2-40B4-BE49-F238E27FC236}">
                <a16:creationId xmlns:a16="http://schemas.microsoft.com/office/drawing/2014/main" id="{B921E9B7-62BE-49BA-AC6B-55250D66277F}"/>
              </a:ext>
            </a:extLst>
          </p:cNvPr>
          <p:cNvSpPr>
            <a:spLocks noGrp="1"/>
          </p:cNvSpPr>
          <p:nvPr>
            <p:ph type="body" idx="1" hasCustomPrompt="1"/>
          </p:nvPr>
        </p:nvSpPr>
        <p:spPr>
          <a:xfrm>
            <a:off x="83978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4" name="Inhaltsplatzhalter 3">
            <a:extLst>
              <a:ext uri="{FF2B5EF4-FFF2-40B4-BE49-F238E27FC236}">
                <a16:creationId xmlns:a16="http://schemas.microsoft.com/office/drawing/2014/main" id="{BC41A3FD-B90A-4C31-BD6B-581F9E2E0E5E}"/>
              </a:ext>
            </a:extLst>
          </p:cNvPr>
          <p:cNvSpPr>
            <a:spLocks noGrp="1"/>
          </p:cNvSpPr>
          <p:nvPr>
            <p:ph sz="half" idx="2" hasCustomPrompt="1"/>
          </p:nvPr>
        </p:nvSpPr>
        <p:spPr>
          <a:xfrm>
            <a:off x="83978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a:extLst>
              <a:ext uri="{FF2B5EF4-FFF2-40B4-BE49-F238E27FC236}">
                <a16:creationId xmlns:a16="http://schemas.microsoft.com/office/drawing/2014/main" id="{060D1D55-B722-4968-B171-AF3B462DDAD8}"/>
              </a:ext>
            </a:extLst>
          </p:cNvPr>
          <p:cNvSpPr>
            <a:spLocks noGrp="1"/>
          </p:cNvSpPr>
          <p:nvPr>
            <p:ph type="body" sz="quarter" idx="3" hasCustomPrompt="1"/>
          </p:nvPr>
        </p:nvSpPr>
        <p:spPr>
          <a:xfrm>
            <a:off x="445312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6" name="Inhaltsplatzhalter 5">
            <a:extLst>
              <a:ext uri="{FF2B5EF4-FFF2-40B4-BE49-F238E27FC236}">
                <a16:creationId xmlns:a16="http://schemas.microsoft.com/office/drawing/2014/main" id="{D71085A8-02C2-4E7F-935E-5AEECBAD19BE}"/>
              </a:ext>
            </a:extLst>
          </p:cNvPr>
          <p:cNvSpPr>
            <a:spLocks noGrp="1"/>
          </p:cNvSpPr>
          <p:nvPr>
            <p:ph sz="quarter" idx="4" hasCustomPrompt="1"/>
          </p:nvPr>
        </p:nvSpPr>
        <p:spPr>
          <a:xfrm>
            <a:off x="445312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Datumsplatzhalt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de-DE" noProof="0">
                <a:solidFill>
                  <a:prstClr val="black">
                    <a:tint val="75000"/>
                  </a:prstClr>
                </a:solidFill>
              </a:rPr>
              <a:t>3/9/20XX</a:t>
            </a:r>
          </a:p>
        </p:txBody>
      </p:sp>
      <p:sp>
        <p:nvSpPr>
          <p:cNvPr id="8" name="Fußzeilenplatzhalt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de-DE" noProof="0">
                <a:solidFill>
                  <a:prstClr val="black">
                    <a:tint val="75000"/>
                  </a:prstClr>
                </a:solidFill>
              </a:rPr>
              <a:t>Präsentationstitel</a:t>
            </a:r>
          </a:p>
        </p:txBody>
      </p:sp>
      <p:sp>
        <p:nvSpPr>
          <p:cNvPr id="9" name="Foliennummernplatzhalt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de-DE" noProof="0" smtClean="0">
                <a:solidFill>
                  <a:prstClr val="black">
                    <a:tint val="75000"/>
                  </a:prstClr>
                </a:solidFill>
              </a:rPr>
              <a:pPr rtl="0">
                <a:defRPr/>
              </a:pPr>
              <a:t>‹Nr.›</a:t>
            </a:fld>
            <a:endParaRPr lang="de-DE" noProof="0">
              <a:solidFill>
                <a:prstClr val="black">
                  <a:tint val="75000"/>
                </a:prstClr>
              </a:solidFill>
            </a:endParaRPr>
          </a:p>
        </p:txBody>
      </p:sp>
      <p:sp>
        <p:nvSpPr>
          <p:cNvPr id="10" name="Freihandform: Form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ihandform: Form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platzhalter 4">
            <a:extLst>
              <a:ext uri="{FF2B5EF4-FFF2-40B4-BE49-F238E27FC236}">
                <a16:creationId xmlns:a16="http://schemas.microsoft.com/office/drawing/2014/main" id="{ACF5677B-E56F-4452-ADDC-DA0E20A955EC}"/>
              </a:ext>
            </a:extLst>
          </p:cNvPr>
          <p:cNvSpPr>
            <a:spLocks noGrp="1"/>
          </p:cNvSpPr>
          <p:nvPr>
            <p:ph type="body" sz="quarter" idx="13" hasCustomPrompt="1"/>
          </p:nvPr>
        </p:nvSpPr>
        <p:spPr>
          <a:xfrm>
            <a:off x="806500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13" name="Inhaltsplatzhalter 5">
            <a:extLst>
              <a:ext uri="{FF2B5EF4-FFF2-40B4-BE49-F238E27FC236}">
                <a16:creationId xmlns:a16="http://schemas.microsoft.com/office/drawing/2014/main" id="{865D9C09-AB3B-40EB-B1DA-9C6D72343451}"/>
              </a:ext>
            </a:extLst>
          </p:cNvPr>
          <p:cNvSpPr>
            <a:spLocks noGrp="1"/>
          </p:cNvSpPr>
          <p:nvPr>
            <p:ph sz="quarter" idx="14" hasCustomPrompt="1"/>
          </p:nvPr>
        </p:nvSpPr>
        <p:spPr>
          <a:xfrm>
            <a:off x="806500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Tree>
    <p:extLst>
      <p:ext uri="{BB962C8B-B14F-4D97-AF65-F5344CB8AC3E}">
        <p14:creationId xmlns:p14="http://schemas.microsoft.com/office/powerpoint/2010/main" val="56727384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Inhalt mit 2 mittleren Bildern">
    <p:spTree>
      <p:nvGrpSpPr>
        <p:cNvPr id="1" name=""/>
        <p:cNvGrpSpPr/>
        <p:nvPr/>
      </p:nvGrpSpPr>
      <p:grpSpPr>
        <a:xfrm>
          <a:off x="0" y="0"/>
          <a:ext cx="0" cy="0"/>
          <a:chOff x="0" y="0"/>
          <a:chExt cx="0" cy="0"/>
        </a:xfrm>
      </p:grpSpPr>
      <p:sp>
        <p:nvSpPr>
          <p:cNvPr id="20" name="Bildplatzhalt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rtlCol="0" anchor="ctr">
            <a:noAutofit/>
          </a:bodyPr>
          <a:lstStyle>
            <a:lvl1pPr algn="ctr">
              <a:buNone/>
              <a:defRPr sz="1800"/>
            </a:lvl1pPr>
          </a:lstStyle>
          <a:p>
            <a:pPr rtl="0"/>
            <a:r>
              <a:rPr lang="de-DE" noProof="0"/>
              <a:t>Bild durch Klicken auf Symbol hinzufügen</a:t>
            </a:r>
          </a:p>
        </p:txBody>
      </p:sp>
      <p:sp>
        <p:nvSpPr>
          <p:cNvPr id="21" name="Bildplatzhalt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rtlCol="0" anchor="ctr">
            <a:noAutofit/>
          </a:bodyPr>
          <a:lstStyle>
            <a:lvl1pPr algn="ctr">
              <a:buNone/>
              <a:defRPr sz="1800"/>
            </a:lvl1pPr>
          </a:lstStyle>
          <a:p>
            <a:pPr rtl="0"/>
            <a:r>
              <a:rPr lang="de-DE" noProof="0"/>
              <a:t>Bild durch Klicken auf Symbol hinzufügen</a:t>
            </a:r>
          </a:p>
        </p:txBody>
      </p:sp>
      <p:sp>
        <p:nvSpPr>
          <p:cNvPr id="10" name="Ellipse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Bogen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0E11BF3-02E8-4EB7-818E-652B82CF2C9D}"/>
              </a:ext>
            </a:extLst>
          </p:cNvPr>
          <p:cNvSpPr>
            <a:spLocks noGrp="1"/>
          </p:cNvSpPr>
          <p:nvPr>
            <p:ph type="title" hasCustomPrompt="1"/>
          </p:nvPr>
        </p:nvSpPr>
        <p:spPr>
          <a:xfrm>
            <a:off x="841248" y="365760"/>
            <a:ext cx="5120640" cy="1325880"/>
          </a:xfrm>
        </p:spPr>
        <p:txBody>
          <a:bodyPr rtlCol="0"/>
          <a:lstStyle/>
          <a:p>
            <a:pPr rtl="0"/>
            <a:r>
              <a:rPr lang="de-DE" noProof="0"/>
              <a:t>Titelmasterformat durch Klicken bearbeiten</a:t>
            </a:r>
          </a:p>
        </p:txBody>
      </p:sp>
      <p:sp>
        <p:nvSpPr>
          <p:cNvPr id="3" name="Datumsplatzhalt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de-DE" noProof="0">
                <a:solidFill>
                  <a:prstClr val="black">
                    <a:tint val="75000"/>
                  </a:prstClr>
                </a:solidFill>
              </a:rPr>
              <a:t>3/9/20XX</a:t>
            </a:r>
          </a:p>
        </p:txBody>
      </p:sp>
      <p:sp>
        <p:nvSpPr>
          <p:cNvPr id="4" name="Fußzeilenplatzhalt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de-DE" noProof="0">
                <a:solidFill>
                  <a:prstClr val="black">
                    <a:tint val="75000"/>
                  </a:prstClr>
                </a:solidFill>
              </a:rPr>
              <a:t>Präsentationstitel</a:t>
            </a:r>
          </a:p>
        </p:txBody>
      </p:sp>
      <p:sp>
        <p:nvSpPr>
          <p:cNvPr id="5" name="Foliennummernplatzhalt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de-DE" noProof="0" smtClean="0">
                <a:solidFill>
                  <a:prstClr val="black">
                    <a:tint val="75000"/>
                  </a:prstClr>
                </a:solidFill>
              </a:rPr>
              <a:pPr rtl="0">
                <a:defRPr/>
              </a:pPr>
              <a:t>‹Nr.›</a:t>
            </a:fld>
            <a:endParaRPr lang="de-DE" noProof="0">
              <a:solidFill>
                <a:prstClr val="black">
                  <a:tint val="75000"/>
                </a:prstClr>
              </a:solidFill>
            </a:endParaRPr>
          </a:p>
        </p:txBody>
      </p:sp>
      <p:sp>
        <p:nvSpPr>
          <p:cNvPr id="8" name="Inhaltsplatzhalter 2">
            <a:extLst>
              <a:ext uri="{FF2B5EF4-FFF2-40B4-BE49-F238E27FC236}">
                <a16:creationId xmlns:a16="http://schemas.microsoft.com/office/drawing/2014/main" id="{4753B078-30BA-4AB9-A020-EE8D9404B69E}"/>
              </a:ext>
            </a:extLst>
          </p:cNvPr>
          <p:cNvSpPr>
            <a:spLocks noGrp="1"/>
          </p:cNvSpPr>
          <p:nvPr>
            <p:ph idx="1" hasCustomPrompt="1"/>
          </p:nvPr>
        </p:nvSpPr>
        <p:spPr>
          <a:xfrm>
            <a:off x="841248" y="1828800"/>
            <a:ext cx="5093208" cy="4352544"/>
          </a:xfrm>
        </p:spPr>
        <p:txBody>
          <a:bodyPr rtlCol="0"/>
          <a:lstStyle>
            <a:lvl1pPr marL="0" indent="0">
              <a:buNone/>
              <a:defRPr sz="2400"/>
            </a:lvl1pPr>
            <a:lvl2pPr marL="228600">
              <a:defRPr/>
            </a:lvl2pPr>
            <a:lvl3pPr marL="457200">
              <a:defRPr/>
            </a:lvl3pPr>
            <a:lvl4pPr marL="685800">
              <a:defRPr/>
            </a:lvl4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p:txBody>
      </p:sp>
    </p:spTree>
    <p:extLst>
      <p:ext uri="{BB962C8B-B14F-4D97-AF65-F5344CB8AC3E}">
        <p14:creationId xmlns:p14="http://schemas.microsoft.com/office/powerpoint/2010/main" val="141317861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schluss">
    <p:spTree>
      <p:nvGrpSpPr>
        <p:cNvPr id="1" name=""/>
        <p:cNvGrpSpPr/>
        <p:nvPr/>
      </p:nvGrpSpPr>
      <p:grpSpPr>
        <a:xfrm>
          <a:off x="0" y="0"/>
          <a:ext cx="0" cy="0"/>
          <a:chOff x="0" y="0"/>
          <a:chExt cx="0" cy="0"/>
        </a:xfrm>
      </p:grpSpPr>
      <p:sp>
        <p:nvSpPr>
          <p:cNvPr id="10" name="Ellipse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ihandform: Form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ihandform: Form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ihandform: Form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ihandform: Form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ihandform: Form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ihandform: Form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0E11BF3-02E8-4EB7-818E-652B82CF2C9D}"/>
              </a:ext>
            </a:extLst>
          </p:cNvPr>
          <p:cNvSpPr>
            <a:spLocks noGrp="1"/>
          </p:cNvSpPr>
          <p:nvPr>
            <p:ph type="title" hasCustomPrompt="1"/>
          </p:nvPr>
        </p:nvSpPr>
        <p:spPr>
          <a:xfrm>
            <a:off x="1389888" y="1234440"/>
            <a:ext cx="3236976" cy="4069080"/>
          </a:xfrm>
        </p:spPr>
        <p:txBody>
          <a:bodyPr rtlCol="0"/>
          <a:lstStyle>
            <a:lvl1pPr algn="ctr">
              <a:defRPr>
                <a:solidFill>
                  <a:schemeClr val="bg1"/>
                </a:solidFill>
              </a:defRPr>
            </a:lvl1pPr>
          </a:lstStyle>
          <a:p>
            <a:pPr rtl="0"/>
            <a:r>
              <a:rPr lang="de-DE" noProof="0"/>
              <a:t>Titelmasterformat durch Klicken bearbeiten</a:t>
            </a:r>
          </a:p>
        </p:txBody>
      </p:sp>
      <p:sp>
        <p:nvSpPr>
          <p:cNvPr id="3" name="Datumsplatzhalt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rtlCol="0"/>
          <a:lstStyle>
            <a:lvl1pPr>
              <a:defRPr>
                <a:latin typeface="+mn-lt"/>
              </a:defRPr>
            </a:lvl1pPr>
          </a:lstStyle>
          <a:p>
            <a:pPr rtl="0">
              <a:defRPr/>
            </a:pPr>
            <a:r>
              <a:rPr lang="de-DE" noProof="0">
                <a:solidFill>
                  <a:prstClr val="black">
                    <a:tint val="75000"/>
                  </a:prstClr>
                </a:solidFill>
              </a:rPr>
              <a:t>3/9/20XX</a:t>
            </a:r>
          </a:p>
        </p:txBody>
      </p:sp>
      <p:sp>
        <p:nvSpPr>
          <p:cNvPr id="4" name="Fußzeilenplatzhalt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rtlCol="0"/>
          <a:lstStyle>
            <a:lvl1pPr algn="l">
              <a:defRPr>
                <a:latin typeface="+mn-lt"/>
              </a:defRPr>
            </a:lvl1pPr>
          </a:lstStyle>
          <a:p>
            <a:pPr algn="l" rtl="0">
              <a:defRPr/>
            </a:pPr>
            <a:r>
              <a:rPr lang="de-DE" noProof="0">
                <a:solidFill>
                  <a:prstClr val="black">
                    <a:tint val="75000"/>
                  </a:prstClr>
                </a:solidFill>
              </a:rPr>
              <a:t>Präsentationstitel</a:t>
            </a:r>
          </a:p>
        </p:txBody>
      </p:sp>
      <p:sp>
        <p:nvSpPr>
          <p:cNvPr id="5" name="Foliennummernplatzhalt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rtlCol="0"/>
          <a:lstStyle>
            <a:lvl1pPr>
              <a:defRPr>
                <a:latin typeface="+mn-lt"/>
              </a:defRPr>
            </a:lvl1pPr>
          </a:lstStyle>
          <a:p>
            <a:pPr rtl="0">
              <a:defRPr/>
            </a:pPr>
            <a:fld id="{D76B855D-E9CC-4FF8-AD85-6CDC7B89A0DE}" type="slidenum">
              <a:rPr lang="de-DE" noProof="0" smtClean="0">
                <a:solidFill>
                  <a:prstClr val="black">
                    <a:tint val="75000"/>
                  </a:prstClr>
                </a:solidFill>
              </a:rPr>
              <a:pPr rtl="0">
                <a:defRPr/>
              </a:pPr>
              <a:t>‹Nr.›</a:t>
            </a:fld>
            <a:endParaRPr lang="de-DE" noProof="0">
              <a:solidFill>
                <a:prstClr val="black">
                  <a:tint val="75000"/>
                </a:prstClr>
              </a:solidFill>
            </a:endParaRPr>
          </a:p>
        </p:txBody>
      </p:sp>
      <p:sp>
        <p:nvSpPr>
          <p:cNvPr id="8" name="Inhaltsplatzhalter 2">
            <a:extLst>
              <a:ext uri="{FF2B5EF4-FFF2-40B4-BE49-F238E27FC236}">
                <a16:creationId xmlns:a16="http://schemas.microsoft.com/office/drawing/2014/main" id="{4753B078-30BA-4AB9-A020-EE8D9404B69E}"/>
              </a:ext>
            </a:extLst>
          </p:cNvPr>
          <p:cNvSpPr>
            <a:spLocks noGrp="1"/>
          </p:cNvSpPr>
          <p:nvPr>
            <p:ph idx="1" hasCustomPrompt="1"/>
          </p:nvPr>
        </p:nvSpPr>
        <p:spPr>
          <a:xfrm>
            <a:off x="6665976" y="2551176"/>
            <a:ext cx="4709160" cy="1755648"/>
          </a:xfrm>
        </p:spPr>
        <p:txBody>
          <a:bodyPr rtlCol="0"/>
          <a:lstStyle>
            <a:lvl1pPr marL="0" indent="0">
              <a:buNone/>
              <a:defRPr sz="2400"/>
            </a:lvl1pPr>
            <a:lvl2pPr marL="228600">
              <a:defRPr sz="1800"/>
            </a:lvl2pPr>
            <a:lvl3pPr marL="457200">
              <a:defRPr sz="1800"/>
            </a:lvl3pPr>
          </a:lstStyle>
          <a:p>
            <a:pPr lvl="0" rtl="0"/>
            <a:r>
              <a:rPr lang="de-DE" noProof="0"/>
              <a:t>Textmasterformate durch Klicken bearbeiten</a:t>
            </a:r>
          </a:p>
          <a:p>
            <a:pPr lvl="1" rtl="0"/>
            <a:r>
              <a:rPr lang="de-DE" noProof="0"/>
              <a:t>Zweite Ebene</a:t>
            </a:r>
          </a:p>
          <a:p>
            <a:pPr lvl="2" rtl="0"/>
            <a:r>
              <a:rPr lang="de-DE" noProof="0"/>
              <a:t>Dritte Ebene</a:t>
            </a:r>
          </a:p>
        </p:txBody>
      </p:sp>
    </p:spTree>
    <p:extLst>
      <p:ext uri="{BB962C8B-B14F-4D97-AF65-F5344CB8AC3E}">
        <p14:creationId xmlns:p14="http://schemas.microsoft.com/office/powerpoint/2010/main" val="8267791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de-DE" noProof="0">
                <a:solidFill>
                  <a:prstClr val="black">
                    <a:tint val="75000"/>
                  </a:prstClr>
                </a:solidFill>
              </a:rPr>
              <a:t>3/9/20XX</a:t>
            </a:r>
          </a:p>
        </p:txBody>
      </p:sp>
      <p:sp>
        <p:nvSpPr>
          <p:cNvPr id="3" name="Fußzeilenplatzhalt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de-DE" noProof="0">
                <a:solidFill>
                  <a:prstClr val="black">
                    <a:tint val="75000"/>
                  </a:prstClr>
                </a:solidFill>
              </a:rPr>
              <a:t>Präsentationstitel</a:t>
            </a:r>
          </a:p>
        </p:txBody>
      </p:sp>
      <p:sp>
        <p:nvSpPr>
          <p:cNvPr id="4" name="Foliennummernplatzhalt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de-DE" noProof="0" smtClean="0">
                <a:solidFill>
                  <a:prstClr val="black">
                    <a:tint val="75000"/>
                  </a:prstClr>
                </a:solidFill>
              </a:rPr>
              <a:pPr rtl="0">
                <a:defRPr/>
              </a:pPr>
              <a:t>‹Nr.›</a:t>
            </a:fld>
            <a:endParaRPr lang="de-DE" noProof="0">
              <a:solidFill>
                <a:prstClr val="black">
                  <a:tint val="75000"/>
                </a:prstClr>
              </a:solidFill>
            </a:endParaRPr>
          </a:p>
        </p:txBody>
      </p:sp>
      <p:sp>
        <p:nvSpPr>
          <p:cNvPr id="5" name="Freihandform: Form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ihandform: Form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de-DE" noProof="0">
                <a:solidFill>
                  <a:prstClr val="black">
                    <a:tint val="75000"/>
                  </a:prstClr>
                </a:solidFill>
              </a:rPr>
              <a:t>3/9/20XX</a:t>
            </a:r>
          </a:p>
        </p:txBody>
      </p:sp>
      <p:sp>
        <p:nvSpPr>
          <p:cNvPr id="3" name="Fußzeilenplatzhalt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de-DE" noProof="0">
                <a:solidFill>
                  <a:prstClr val="black">
                    <a:tint val="75000"/>
                  </a:prstClr>
                </a:solidFill>
              </a:rPr>
              <a:t>Präsentationstitel</a:t>
            </a:r>
          </a:p>
        </p:txBody>
      </p:sp>
      <p:sp>
        <p:nvSpPr>
          <p:cNvPr id="4" name="Foliennummernplatzhalt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de-DE" noProof="0" smtClean="0">
                <a:solidFill>
                  <a:prstClr val="black">
                    <a:tint val="75000"/>
                  </a:prstClr>
                </a:solidFill>
              </a:rPr>
              <a:pPr rtl="0">
                <a:defRPr/>
              </a:pPr>
              <a:t>‹Nr.›</a:t>
            </a:fld>
            <a:endParaRPr lang="de-DE" noProof="0">
              <a:solidFill>
                <a:prstClr val="black">
                  <a:tint val="75000"/>
                </a:prstClr>
              </a:solidFill>
            </a:endParaRPr>
          </a:p>
        </p:txBody>
      </p:sp>
      <p:sp>
        <p:nvSpPr>
          <p:cNvPr id="5" name="Freihandform: Form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ihandform: Form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el 6">
            <a:extLst>
              <a:ext uri="{FF2B5EF4-FFF2-40B4-BE49-F238E27FC236}">
                <a16:creationId xmlns:a16="http://schemas.microsoft.com/office/drawing/2014/main" id="{C9A1C714-6A0E-456D-A2E2-6288C0EA077B}"/>
              </a:ext>
            </a:extLst>
          </p:cNvPr>
          <p:cNvSpPr>
            <a:spLocks noGrp="1"/>
          </p:cNvSpPr>
          <p:nvPr>
            <p:ph type="title" hasCustomPrompt="1"/>
          </p:nvPr>
        </p:nvSpPr>
        <p:spPr/>
        <p:txBody>
          <a:bodyPr rtlCol="0"/>
          <a:lstStyle/>
          <a:p>
            <a:pPr rtl="0"/>
            <a:r>
              <a:rPr lang="de-DE" noProof="0"/>
              <a:t>Titelmasterformat durch Klicken bearbeiten</a:t>
            </a:r>
          </a:p>
        </p:txBody>
      </p:sp>
    </p:spTree>
    <p:extLst>
      <p:ext uri="{BB962C8B-B14F-4D97-AF65-F5344CB8AC3E}">
        <p14:creationId xmlns:p14="http://schemas.microsoft.com/office/powerpoint/2010/main" val="363540568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FFC812-4DB6-4F98-9404-29C191D3BAD7}"/>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92F0855E-0CD6-47DD-B648-4C84C783D784}"/>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Textplatzhalter 3">
            <a:extLst>
              <a:ext uri="{FF2B5EF4-FFF2-40B4-BE49-F238E27FC236}">
                <a16:creationId xmlns:a16="http://schemas.microsoft.com/office/drawing/2014/main" id="{ED50082B-17D7-4D61-8AEB-81517D85D253}"/>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 durch Klicken bearbeiten</a:t>
            </a:r>
          </a:p>
        </p:txBody>
      </p:sp>
      <p:sp>
        <p:nvSpPr>
          <p:cNvPr id="5" name="Datumsplatzhalter 4">
            <a:extLst>
              <a:ext uri="{FF2B5EF4-FFF2-40B4-BE49-F238E27FC236}">
                <a16:creationId xmlns:a16="http://schemas.microsoft.com/office/drawing/2014/main" id="{81A70783-FF31-4C4E-9196-EB169B209747}"/>
              </a:ext>
            </a:extLst>
          </p:cNvPr>
          <p:cNvSpPr>
            <a:spLocks noGrp="1"/>
          </p:cNvSpPr>
          <p:nvPr>
            <p:ph type="dt" sz="half" idx="10"/>
          </p:nvPr>
        </p:nvSpPr>
        <p:spPr/>
        <p:txBody>
          <a:bodyPr rtlCol="0"/>
          <a:lstStyle>
            <a:lvl1pPr>
              <a:defRPr>
                <a:latin typeface="+mn-lt"/>
              </a:defRPr>
            </a:lvl1pPr>
          </a:lstStyle>
          <a:p>
            <a:pPr rtl="0">
              <a:defRPr/>
            </a:pPr>
            <a:r>
              <a:rPr lang="de-DE" noProof="0">
                <a:solidFill>
                  <a:prstClr val="black">
                    <a:tint val="75000"/>
                  </a:prstClr>
                </a:solidFill>
              </a:rPr>
              <a:t>3/9/20XX</a:t>
            </a:r>
          </a:p>
        </p:txBody>
      </p:sp>
      <p:sp>
        <p:nvSpPr>
          <p:cNvPr id="6" name="Fußzeilenplatzhalt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rtlCol="0"/>
          <a:lstStyle>
            <a:lvl1pPr>
              <a:defRPr>
                <a:latin typeface="+mn-lt"/>
              </a:defRPr>
            </a:lvl1pPr>
          </a:lstStyle>
          <a:p>
            <a:pPr rtl="0">
              <a:defRPr/>
            </a:pPr>
            <a:r>
              <a:rPr lang="de-DE" noProof="0">
                <a:solidFill>
                  <a:prstClr val="black">
                    <a:tint val="75000"/>
                  </a:prstClr>
                </a:solidFill>
              </a:rPr>
              <a:t>Präsentationstitel</a:t>
            </a:r>
          </a:p>
        </p:txBody>
      </p:sp>
      <p:sp>
        <p:nvSpPr>
          <p:cNvPr id="7" name="Foliennummernplatzhalt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de-DE" noProof="0" smtClean="0">
                <a:solidFill>
                  <a:prstClr val="black">
                    <a:tint val="75000"/>
                  </a:prstClr>
                </a:solidFill>
              </a:rPr>
              <a:pPr rtl="0">
                <a:defRPr/>
              </a:pPr>
              <a:t>‹Nr.›</a:t>
            </a:fld>
            <a:endParaRPr lang="de-DE" noProof="0">
              <a:solidFill>
                <a:prstClr val="black">
                  <a:tint val="75000"/>
                </a:prstClr>
              </a:solidFill>
            </a:endParaRPr>
          </a:p>
        </p:txBody>
      </p:sp>
      <p:sp>
        <p:nvSpPr>
          <p:cNvPr id="8" name="Freihandform: Form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ihandform: Form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1D7521-E43D-41D1-B458-26B20DC6DDD8}"/>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de-DE" noProof="0"/>
              <a:t>Titelmasterformat durch Klicken bearbeiten</a:t>
            </a:r>
          </a:p>
        </p:txBody>
      </p:sp>
      <p:sp>
        <p:nvSpPr>
          <p:cNvPr id="3" name="Bildplatzhalter 2">
            <a:extLst>
              <a:ext uri="{FF2B5EF4-FFF2-40B4-BE49-F238E27FC236}">
                <a16:creationId xmlns:a16="http://schemas.microsoft.com/office/drawing/2014/main" id="{A2472CF2-2653-4B98-A416-D7A0A860ECE0}"/>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Klicken Sie, um ein Bild hinzuzufügen.</a:t>
            </a:r>
          </a:p>
        </p:txBody>
      </p:sp>
      <p:sp>
        <p:nvSpPr>
          <p:cNvPr id="4" name="Textplatzhalter 3">
            <a:extLst>
              <a:ext uri="{FF2B5EF4-FFF2-40B4-BE49-F238E27FC236}">
                <a16:creationId xmlns:a16="http://schemas.microsoft.com/office/drawing/2014/main" id="{A6EF87F5-0B10-4AC7-9599-F088C5E796D7}"/>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 durch Klicken bearbeiten</a:t>
            </a:r>
          </a:p>
        </p:txBody>
      </p:sp>
      <p:sp>
        <p:nvSpPr>
          <p:cNvPr id="5" name="Datumsplatzhalter 4">
            <a:extLst>
              <a:ext uri="{FF2B5EF4-FFF2-40B4-BE49-F238E27FC236}">
                <a16:creationId xmlns:a16="http://schemas.microsoft.com/office/drawing/2014/main" id="{62A07CB7-0520-4D64-B76C-C31AC557832D}"/>
              </a:ext>
            </a:extLst>
          </p:cNvPr>
          <p:cNvSpPr>
            <a:spLocks noGrp="1"/>
          </p:cNvSpPr>
          <p:nvPr>
            <p:ph type="dt" sz="half" idx="10"/>
          </p:nvPr>
        </p:nvSpPr>
        <p:spPr/>
        <p:txBody>
          <a:bodyPr rtlCol="0"/>
          <a:lstStyle>
            <a:lvl1pPr>
              <a:defRPr>
                <a:latin typeface="+mn-lt"/>
              </a:defRPr>
            </a:lvl1pPr>
          </a:lstStyle>
          <a:p>
            <a:pPr rtl="0">
              <a:defRPr/>
            </a:pPr>
            <a:r>
              <a:rPr lang="de-DE" noProof="0">
                <a:solidFill>
                  <a:prstClr val="black">
                    <a:tint val="75000"/>
                  </a:prstClr>
                </a:solidFill>
              </a:rPr>
              <a:t>3/9/20XX</a:t>
            </a:r>
          </a:p>
        </p:txBody>
      </p:sp>
      <p:sp>
        <p:nvSpPr>
          <p:cNvPr id="6" name="Fußzeilenplatzhalt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rtlCol="0"/>
          <a:lstStyle>
            <a:lvl1pPr>
              <a:defRPr>
                <a:latin typeface="+mn-lt"/>
              </a:defRPr>
            </a:lvl1pPr>
          </a:lstStyle>
          <a:p>
            <a:pPr rtl="0">
              <a:defRPr/>
            </a:pPr>
            <a:r>
              <a:rPr lang="de-DE" noProof="0">
                <a:solidFill>
                  <a:prstClr val="black">
                    <a:tint val="75000"/>
                  </a:prstClr>
                </a:solidFill>
              </a:rPr>
              <a:t>Präsentationstitel</a:t>
            </a:r>
          </a:p>
        </p:txBody>
      </p:sp>
      <p:sp>
        <p:nvSpPr>
          <p:cNvPr id="7" name="Foliennummernplatzhalt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de-DE" noProof="0" smtClean="0">
                <a:solidFill>
                  <a:prstClr val="black">
                    <a:tint val="75000"/>
                  </a:prstClr>
                </a:solidFill>
              </a:rPr>
              <a:pPr rtl="0">
                <a:defRPr/>
              </a:pPr>
              <a:t>‹Nr.›</a:t>
            </a:fld>
            <a:endParaRPr lang="de-DE" noProof="0">
              <a:solidFill>
                <a:prstClr val="black">
                  <a:tint val="75000"/>
                </a:prstClr>
              </a:solidFill>
            </a:endParaRPr>
          </a:p>
        </p:txBody>
      </p:sp>
      <p:sp>
        <p:nvSpPr>
          <p:cNvPr id="8" name="Freihandform: Form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ihandform: Form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Ellipse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Bogen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Ellipse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49FF209-11EE-4A3F-9685-A155FECD0DC8}"/>
              </a:ext>
            </a:extLst>
          </p:cNvPr>
          <p:cNvSpPr>
            <a:spLocks noGrp="1"/>
          </p:cNvSpPr>
          <p:nvPr>
            <p:ph type="title" hasCustomPrompt="1"/>
          </p:nvPr>
        </p:nvSpPr>
        <p:spPr>
          <a:xfrm>
            <a:off x="1170432" y="1399032"/>
            <a:ext cx="3236976" cy="4069080"/>
          </a:xfrm>
        </p:spPr>
        <p:txBody>
          <a:bodyPr rtlCol="0"/>
          <a:lstStyle>
            <a:lvl1pPr algn="ctr">
              <a:defRPr>
                <a:solidFill>
                  <a:schemeClr val="bg1"/>
                </a:solidFill>
              </a:defRPr>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0A47AF11-F208-4FDA-9E19-D6CA3472134E}"/>
              </a:ext>
            </a:extLst>
          </p:cNvPr>
          <p:cNvSpPr>
            <a:spLocks noGrp="1"/>
          </p:cNvSpPr>
          <p:nvPr>
            <p:ph idx="1" hasCustomPrompt="1"/>
          </p:nvPr>
        </p:nvSpPr>
        <p:spPr>
          <a:xfrm>
            <a:off x="5788152" y="1527048"/>
            <a:ext cx="5111496" cy="3931920"/>
          </a:xfrm>
        </p:spPr>
        <p:txBody>
          <a:bodyPr rtlCol="0" anchor="ctr"/>
          <a:lstStyle>
            <a:lvl1pPr marL="0" indent="0">
              <a:buNone/>
              <a:defRPr/>
            </a:lvl1pPr>
            <a:lvl2pPr marL="228600">
              <a:defRPr/>
            </a:lvl2pPr>
            <a:lvl3pPr marL="457200">
              <a:defRPr/>
            </a:lvl3pPr>
            <a:lvl4pPr>
              <a:buNone/>
              <a:defRPr/>
            </a:lvl4pPr>
          </a:lstStyle>
          <a:p>
            <a:pPr lvl="0" rtl="0"/>
            <a:r>
              <a:rPr lang="de-DE" noProof="0"/>
              <a:t>Textmasterformate durch Klicken bearbeiten</a:t>
            </a:r>
          </a:p>
          <a:p>
            <a:pPr lvl="1" rtl="0"/>
            <a:r>
              <a:rPr lang="de-DE" noProof="0"/>
              <a:t>Zweite Ebene</a:t>
            </a:r>
          </a:p>
          <a:p>
            <a:pPr lvl="2" rtl="0"/>
            <a:r>
              <a:rPr lang="de-DE" noProof="0"/>
              <a:t>Dritte Ebene</a:t>
            </a:r>
          </a:p>
        </p:txBody>
      </p:sp>
      <p:sp>
        <p:nvSpPr>
          <p:cNvPr id="4" name="Datumsplatzhalt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de-DE" noProof="0">
                <a:solidFill>
                  <a:prstClr val="black">
                    <a:tint val="75000"/>
                  </a:prstClr>
                </a:solidFill>
              </a:rPr>
              <a:t>3/9/20XX</a:t>
            </a:r>
          </a:p>
        </p:txBody>
      </p:sp>
      <p:sp>
        <p:nvSpPr>
          <p:cNvPr id="5" name="Fußzeilenplatzhalt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de-DE" noProof="0">
                <a:solidFill>
                  <a:prstClr val="black">
                    <a:tint val="75000"/>
                  </a:prstClr>
                </a:solidFill>
              </a:rPr>
              <a:t>Präsentationstitel</a:t>
            </a:r>
          </a:p>
        </p:txBody>
      </p:sp>
      <p:sp>
        <p:nvSpPr>
          <p:cNvPr id="6" name="Foliennummernplatzhalt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de-DE" noProof="0" smtClean="0">
                <a:solidFill>
                  <a:prstClr val="black">
                    <a:tint val="75000"/>
                  </a:prstClr>
                </a:solidFill>
              </a:rPr>
              <a:pPr rtl="0">
                <a:defRPr/>
              </a:pPr>
              <a:t>‹Nr.›</a:t>
            </a:fld>
            <a:endParaRPr lang="de-DE" noProof="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2 kleine Bilder">
    <p:spTree>
      <p:nvGrpSpPr>
        <p:cNvPr id="1" name=""/>
        <p:cNvGrpSpPr/>
        <p:nvPr/>
      </p:nvGrpSpPr>
      <p:grpSpPr>
        <a:xfrm>
          <a:off x="0" y="0"/>
          <a:ext cx="0" cy="0"/>
          <a:chOff x="0" y="0"/>
          <a:chExt cx="0" cy="0"/>
        </a:xfrm>
      </p:grpSpPr>
      <p:sp>
        <p:nvSpPr>
          <p:cNvPr id="22" name="Bildplatzhalt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rtlCol="0" anchor="ctr">
            <a:noAutofit/>
          </a:bodyPr>
          <a:lstStyle>
            <a:lvl1pPr algn="ctr">
              <a:buNone/>
              <a:defRPr sz="1800"/>
            </a:lvl1pPr>
          </a:lstStyle>
          <a:p>
            <a:pPr rtl="0"/>
            <a:r>
              <a:rPr lang="de-DE" noProof="0"/>
              <a:t>Bild durch Klicken auf Symbol hinzufügen</a:t>
            </a:r>
          </a:p>
        </p:txBody>
      </p:sp>
      <p:sp>
        <p:nvSpPr>
          <p:cNvPr id="21" name="Bildplatzhalt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rtlCol="0" anchor="ctr">
            <a:noAutofit/>
          </a:bodyPr>
          <a:lstStyle>
            <a:lvl1pPr algn="ctr">
              <a:buNone/>
              <a:defRPr sz="1800"/>
            </a:lvl1pPr>
          </a:lstStyle>
          <a:p>
            <a:pPr rtl="0"/>
            <a:r>
              <a:rPr lang="de-DE" noProof="0"/>
              <a:t>Bild durch Klicken auf Symbol hinzufügen</a:t>
            </a:r>
          </a:p>
        </p:txBody>
      </p:sp>
      <p:sp>
        <p:nvSpPr>
          <p:cNvPr id="2" name="Titel 1">
            <a:extLst>
              <a:ext uri="{FF2B5EF4-FFF2-40B4-BE49-F238E27FC236}">
                <a16:creationId xmlns:a16="http://schemas.microsoft.com/office/drawing/2014/main" id="{249FF209-11EE-4A3F-9685-A155FECD0DC8}"/>
              </a:ext>
            </a:extLst>
          </p:cNvPr>
          <p:cNvSpPr>
            <a:spLocks noGrp="1"/>
          </p:cNvSpPr>
          <p:nvPr>
            <p:ph type="title" hasCustomPrompt="1"/>
          </p:nvPr>
        </p:nvSpPr>
        <p:spPr>
          <a:xfrm>
            <a:off x="539496" y="365124"/>
            <a:ext cx="5806440" cy="1325880"/>
          </a:xfrm>
        </p:spPr>
        <p:txBody>
          <a:bodyPr rtlCol="0"/>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0A47AF11-F208-4FDA-9E19-D6CA3472134E}"/>
              </a:ext>
            </a:extLst>
          </p:cNvPr>
          <p:cNvSpPr>
            <a:spLocks noGrp="1"/>
          </p:cNvSpPr>
          <p:nvPr>
            <p:ph idx="1" hasCustomPrompt="1"/>
          </p:nvPr>
        </p:nvSpPr>
        <p:spPr>
          <a:xfrm>
            <a:off x="539496" y="1825625"/>
            <a:ext cx="5806440" cy="4352544"/>
          </a:xfrm>
        </p:spPr>
        <p:txBody>
          <a:bodyPr rtlCol="0">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p:txBody>
      </p:sp>
      <p:sp>
        <p:nvSpPr>
          <p:cNvPr id="4" name="Datumsplatzhalt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de-DE" noProof="0">
                <a:solidFill>
                  <a:prstClr val="black">
                    <a:tint val="75000"/>
                  </a:prstClr>
                </a:solidFill>
              </a:rPr>
              <a:t>3/9/20XX</a:t>
            </a:r>
          </a:p>
        </p:txBody>
      </p:sp>
      <p:sp>
        <p:nvSpPr>
          <p:cNvPr id="5" name="Fußzeilenplatzhalt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de-DE" noProof="0">
                <a:solidFill>
                  <a:prstClr val="black">
                    <a:tint val="75000"/>
                  </a:prstClr>
                </a:solidFill>
              </a:rPr>
              <a:t>Präsentationstitel</a:t>
            </a:r>
          </a:p>
        </p:txBody>
      </p:sp>
      <p:sp>
        <p:nvSpPr>
          <p:cNvPr id="6" name="Foliennummernplatzhalt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de-DE" noProof="0" smtClean="0">
                <a:solidFill>
                  <a:prstClr val="black">
                    <a:tint val="75000"/>
                  </a:prstClr>
                </a:solidFill>
              </a:rPr>
              <a:pPr rtl="0">
                <a:defRPr/>
              </a:pPr>
              <a:t>‹Nr.›</a:t>
            </a:fld>
            <a:endParaRPr lang="de-DE" noProof="0">
              <a:solidFill>
                <a:prstClr val="black">
                  <a:tint val="75000"/>
                </a:prstClr>
              </a:solidFill>
            </a:endParaRPr>
          </a:p>
        </p:txBody>
      </p:sp>
      <p:sp>
        <p:nvSpPr>
          <p:cNvPr id="10" name="Ellipse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hteck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Bogen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Ellipse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A04C0001-5D76-45A0-A9F4-7172BDDD5D28}"/>
              </a:ext>
            </a:extLst>
          </p:cNvPr>
          <p:cNvSpPr>
            <a:spLocks noGrp="1"/>
          </p:cNvSpPr>
          <p:nvPr>
            <p:ph type="title" hasCustomPrompt="1"/>
          </p:nvPr>
        </p:nvSpPr>
        <p:spPr>
          <a:xfrm>
            <a:off x="3319272" y="1380744"/>
            <a:ext cx="5559552" cy="2514600"/>
          </a:xfrm>
        </p:spPr>
        <p:txBody>
          <a:bodyPr rtlCol="0" anchor="b"/>
          <a:lstStyle>
            <a:lvl1pPr algn="ctr">
              <a:defRPr sz="6000">
                <a:solidFill>
                  <a:schemeClr val="bg1"/>
                </a:solidFill>
              </a:defRPr>
            </a:lvl1p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9E1462C4-0E4B-4DB7-A8BF-FE55142760AF}"/>
              </a:ext>
            </a:extLst>
          </p:cNvPr>
          <p:cNvSpPr>
            <a:spLocks noGrp="1"/>
          </p:cNvSpPr>
          <p:nvPr>
            <p:ph type="body" idx="1" hasCustomPrompt="1"/>
          </p:nvPr>
        </p:nvSpPr>
        <p:spPr>
          <a:xfrm>
            <a:off x="3319272" y="4078224"/>
            <a:ext cx="5559552" cy="1536192"/>
          </a:xfrm>
        </p:spPr>
        <p:txBody>
          <a:bodyPr rtlCol="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noProof="0"/>
              <a:t>Textmasterformat durch Klicken bearbeiten</a:t>
            </a:r>
          </a:p>
        </p:txBody>
      </p:sp>
    </p:spTree>
    <p:extLst>
      <p:ext uri="{BB962C8B-B14F-4D97-AF65-F5344CB8AC3E}">
        <p14:creationId xmlns:p14="http://schemas.microsoft.com/office/powerpoint/2010/main" val="78557376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FF209-11EE-4A3F-9685-A155FECD0DC8}"/>
              </a:ext>
            </a:extLst>
          </p:cNvPr>
          <p:cNvSpPr>
            <a:spLocks noGrp="1"/>
          </p:cNvSpPr>
          <p:nvPr>
            <p:ph type="title" hasCustomPrompt="1"/>
          </p:nvPr>
        </p:nvSpPr>
        <p:spPr>
          <a:xfrm>
            <a:off x="539496" y="365125"/>
            <a:ext cx="10515600" cy="1325563"/>
          </a:xfrm>
        </p:spPr>
        <p:txBody>
          <a:bodyPr rtlCol="0"/>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0A47AF11-F208-4FDA-9E19-D6CA3472134E}"/>
              </a:ext>
            </a:extLst>
          </p:cNvPr>
          <p:cNvSpPr>
            <a:spLocks noGrp="1"/>
          </p:cNvSpPr>
          <p:nvPr>
            <p:ph idx="1" hasCustomPrompt="1"/>
          </p:nvPr>
        </p:nvSpPr>
        <p:spPr>
          <a:xfrm>
            <a:off x="1179576" y="1911096"/>
            <a:ext cx="9829800" cy="3859742"/>
          </a:xfrm>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de-DE" noProof="0">
                <a:solidFill>
                  <a:prstClr val="black">
                    <a:tint val="75000"/>
                  </a:prstClr>
                </a:solidFill>
              </a:rPr>
              <a:t>3/9/20XX</a:t>
            </a:r>
          </a:p>
        </p:txBody>
      </p:sp>
      <p:sp>
        <p:nvSpPr>
          <p:cNvPr id="5" name="Fußzeilenplatzhalt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de-DE" noProof="0">
                <a:solidFill>
                  <a:prstClr val="black">
                    <a:tint val="75000"/>
                  </a:prstClr>
                </a:solidFill>
              </a:rPr>
              <a:t>Präsentationstitel</a:t>
            </a:r>
          </a:p>
        </p:txBody>
      </p:sp>
      <p:sp>
        <p:nvSpPr>
          <p:cNvPr id="6" name="Foliennummernplatzhalt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de-DE" noProof="0" smtClean="0">
                <a:solidFill>
                  <a:prstClr val="black">
                    <a:tint val="75000"/>
                  </a:prstClr>
                </a:solidFill>
              </a:rPr>
              <a:pPr rtl="0">
                <a:defRPr/>
              </a:pPr>
              <a:t>‹Nr.›</a:t>
            </a:fld>
            <a:endParaRPr lang="de-DE" noProof="0">
              <a:solidFill>
                <a:prstClr val="black">
                  <a:tint val="75000"/>
                </a:prstClr>
              </a:solidFill>
            </a:endParaRPr>
          </a:p>
        </p:txBody>
      </p:sp>
      <p:sp>
        <p:nvSpPr>
          <p:cNvPr id="7" name="Freihandform: Form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ihandform: Form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E11BF3-02E8-4EB7-818E-652B82CF2C9D}"/>
              </a:ext>
            </a:extLst>
          </p:cNvPr>
          <p:cNvSpPr>
            <a:spLocks noGrp="1"/>
          </p:cNvSpPr>
          <p:nvPr>
            <p:ph type="title" hasCustomPrompt="1"/>
          </p:nvPr>
        </p:nvSpPr>
        <p:spPr/>
        <p:txBody>
          <a:bodyPr rtlCol="0"/>
          <a:lstStyle/>
          <a:p>
            <a:pPr rtl="0"/>
            <a:r>
              <a:rPr lang="de-DE" noProof="0"/>
              <a:t>Titelmasterformat durch Klicken bearbeiten</a:t>
            </a:r>
          </a:p>
        </p:txBody>
      </p:sp>
      <p:sp>
        <p:nvSpPr>
          <p:cNvPr id="3" name="Datumsplatzhalt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de-DE" noProof="0">
                <a:solidFill>
                  <a:prstClr val="black">
                    <a:tint val="75000"/>
                  </a:prstClr>
                </a:solidFill>
              </a:rPr>
              <a:t>3/9/20XX</a:t>
            </a:r>
          </a:p>
        </p:txBody>
      </p:sp>
      <p:sp>
        <p:nvSpPr>
          <p:cNvPr id="4" name="Fußzeilenplatzhalt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de-DE" noProof="0">
                <a:solidFill>
                  <a:prstClr val="black">
                    <a:tint val="75000"/>
                  </a:prstClr>
                </a:solidFill>
              </a:rPr>
              <a:t>Präsentationstitel</a:t>
            </a:r>
          </a:p>
        </p:txBody>
      </p:sp>
      <p:sp>
        <p:nvSpPr>
          <p:cNvPr id="5" name="Foliennummernplatzhalt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de-DE" noProof="0" smtClean="0">
                <a:solidFill>
                  <a:prstClr val="black">
                    <a:tint val="75000"/>
                  </a:prstClr>
                </a:solidFill>
              </a:rPr>
              <a:pPr rtl="0">
                <a:defRPr/>
              </a:pPr>
              <a:t>‹Nr.›</a:t>
            </a:fld>
            <a:endParaRPr lang="de-DE" noProof="0">
              <a:solidFill>
                <a:prstClr val="black">
                  <a:tint val="75000"/>
                </a:prstClr>
              </a:solidFill>
            </a:endParaRPr>
          </a:p>
        </p:txBody>
      </p:sp>
      <p:sp>
        <p:nvSpPr>
          <p:cNvPr id="6" name="Freihandform: Form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ihandform: Form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Inhaltsplatzhalter 2">
            <a:extLst>
              <a:ext uri="{FF2B5EF4-FFF2-40B4-BE49-F238E27FC236}">
                <a16:creationId xmlns:a16="http://schemas.microsoft.com/office/drawing/2014/main" id="{4753B078-30BA-4AB9-A020-EE8D9404B69E}"/>
              </a:ext>
            </a:extLst>
          </p:cNvPr>
          <p:cNvSpPr>
            <a:spLocks noGrp="1"/>
          </p:cNvSpPr>
          <p:nvPr>
            <p:ph idx="1" hasCustomPrompt="1"/>
          </p:nvPr>
        </p:nvSpPr>
        <p:spPr>
          <a:xfrm>
            <a:off x="838200" y="1911096"/>
            <a:ext cx="10515600" cy="3859742"/>
          </a:xfrm>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Tree>
    <p:extLst>
      <p:ext uri="{BB962C8B-B14F-4D97-AF65-F5344CB8AC3E}">
        <p14:creationId xmlns:p14="http://schemas.microsoft.com/office/powerpoint/2010/main" val="89892302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folie mit Bild">
    <p:bg>
      <p:bgPr>
        <a:solidFill>
          <a:schemeClr val="tx1"/>
        </a:solidFill>
        <a:effectLst/>
      </p:bgPr>
    </p:bg>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rtlCol="0"/>
          <a:lstStyle>
            <a:lvl1pPr>
              <a:buNone/>
              <a:defRPr>
                <a:solidFill>
                  <a:schemeClr val="bg1"/>
                </a:solidFill>
              </a:defRPr>
            </a:lvl1pPr>
          </a:lstStyle>
          <a:p>
            <a:pPr rtl="0"/>
            <a:r>
              <a:rPr lang="de-DE" noProof="0"/>
              <a:t>Bild durch Klicken auf Symbol hinzufügen</a:t>
            </a:r>
          </a:p>
        </p:txBody>
      </p:sp>
      <p:sp>
        <p:nvSpPr>
          <p:cNvPr id="10" name="Titel 9">
            <a:extLst>
              <a:ext uri="{FF2B5EF4-FFF2-40B4-BE49-F238E27FC236}">
                <a16:creationId xmlns:a16="http://schemas.microsoft.com/office/drawing/2014/main" id="{10EC23F5-CD2E-4207-A4E6-73BDFF74D868}"/>
              </a:ext>
            </a:extLst>
          </p:cNvPr>
          <p:cNvSpPr>
            <a:spLocks noGrp="1"/>
          </p:cNvSpPr>
          <p:nvPr>
            <p:ph type="title" hasCustomPrompt="1"/>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rtlCol="0" anchor="b" anchorCtr="0">
            <a:noAutofit/>
          </a:bodyPr>
          <a:lstStyle>
            <a:lvl1pPr algn="ctr">
              <a:defRPr sz="4000">
                <a:solidFill>
                  <a:schemeClr val="tx1"/>
                </a:solidFill>
              </a:defRPr>
            </a:lvl1p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9E1462C4-0E4B-4DB7-A8BF-FE55142760AF}"/>
              </a:ext>
            </a:extLst>
          </p:cNvPr>
          <p:cNvSpPr>
            <a:spLocks noGrp="1"/>
          </p:cNvSpPr>
          <p:nvPr>
            <p:ph type="body" idx="1" hasCustomPrompt="1"/>
          </p:nvPr>
        </p:nvSpPr>
        <p:spPr>
          <a:xfrm>
            <a:off x="3575304" y="4379976"/>
            <a:ext cx="5038344" cy="713232"/>
          </a:xfrm>
        </p:spPr>
        <p:txBody>
          <a:bodyPr rtlCol="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noProof="0"/>
              <a:t>Textmasterformat durch Klicken bearbeiten</a:t>
            </a:r>
          </a:p>
        </p:txBody>
      </p:sp>
      <p:sp>
        <p:nvSpPr>
          <p:cNvPr id="11" name="Datumsplatzhalter 10">
            <a:extLst>
              <a:ext uri="{FF2B5EF4-FFF2-40B4-BE49-F238E27FC236}">
                <a16:creationId xmlns:a16="http://schemas.microsoft.com/office/drawing/2014/main" id="{6B76FE53-FB67-4871-8485-71BAAFD7D1BF}"/>
              </a:ext>
            </a:extLst>
          </p:cNvPr>
          <p:cNvSpPr>
            <a:spLocks noGrp="1"/>
          </p:cNvSpPr>
          <p:nvPr>
            <p:ph type="dt" sz="half" idx="11"/>
          </p:nvPr>
        </p:nvSpPr>
        <p:spPr/>
        <p:txBody>
          <a:bodyPr rtlCol="0"/>
          <a:lstStyle>
            <a:lvl1pPr>
              <a:defRPr>
                <a:solidFill>
                  <a:schemeClr val="bg1"/>
                </a:solidFill>
                <a:latin typeface="+mn-lt"/>
              </a:defRPr>
            </a:lvl1pPr>
          </a:lstStyle>
          <a:p>
            <a:pPr rtl="0">
              <a:defRPr/>
            </a:pPr>
            <a:r>
              <a:rPr lang="de-DE" noProof="0"/>
              <a:t>3/9/20XX</a:t>
            </a:r>
          </a:p>
        </p:txBody>
      </p:sp>
      <p:sp>
        <p:nvSpPr>
          <p:cNvPr id="12" name="Fußzeilenplatzhalt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rtlCol="0"/>
          <a:lstStyle>
            <a:lvl1pPr>
              <a:defRPr>
                <a:solidFill>
                  <a:schemeClr val="bg1"/>
                </a:solidFill>
                <a:latin typeface="+mn-lt"/>
              </a:defRPr>
            </a:lvl1pPr>
          </a:lstStyle>
          <a:p>
            <a:pPr rtl="0">
              <a:defRPr/>
            </a:pPr>
            <a:r>
              <a:rPr lang="de-DE" noProof="0"/>
              <a:t>Präsentationstitel</a:t>
            </a:r>
          </a:p>
        </p:txBody>
      </p:sp>
      <p:sp>
        <p:nvSpPr>
          <p:cNvPr id="13" name="Foliennummernplatzhalt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rtlCol="0"/>
          <a:lstStyle>
            <a:lvl1pPr>
              <a:defRPr>
                <a:solidFill>
                  <a:schemeClr val="bg1"/>
                </a:solidFill>
                <a:latin typeface="+mn-lt"/>
              </a:defRPr>
            </a:lvl1pPr>
          </a:lstStyle>
          <a:p>
            <a:pPr rtl="0">
              <a:defRPr/>
            </a:pPr>
            <a:fld id="{D76B855D-E9CC-4FF8-AD85-6CDC7B89A0DE}" type="slidenum">
              <a:rPr lang="de-DE" noProof="0" smtClean="0"/>
              <a:pPr rtl="0">
                <a:defRPr/>
              </a:pPr>
              <a:t>‹Nr.›</a:t>
            </a:fld>
            <a:endParaRPr lang="de-DE" noProof="0"/>
          </a:p>
        </p:txBody>
      </p:sp>
    </p:spTree>
    <p:extLst>
      <p:ext uri="{BB962C8B-B14F-4D97-AF65-F5344CB8AC3E}">
        <p14:creationId xmlns:p14="http://schemas.microsoft.com/office/powerpoint/2010/main" val="22032816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ABFD05-2CB2-4A7E-89E7-57615BA82B4F}"/>
              </a:ext>
            </a:extLst>
          </p:cNvPr>
          <p:cNvSpPr>
            <a:spLocks noGrp="1"/>
          </p:cNvSpPr>
          <p:nvPr>
            <p:ph type="title" hasCustomPrompt="1"/>
          </p:nvPr>
        </p:nvSpPr>
        <p:spPr/>
        <p:txBody>
          <a:bodyPr rtlCol="0"/>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3F9532B8-D460-476D-816F-725E8D96C0A4}"/>
              </a:ext>
            </a:extLst>
          </p:cNvPr>
          <p:cNvSpPr>
            <a:spLocks noGrp="1"/>
          </p:cNvSpPr>
          <p:nvPr>
            <p:ph sz="half" idx="1" hasCustomPrompt="1"/>
          </p:nvPr>
        </p:nvSpPr>
        <p:spPr>
          <a:xfrm>
            <a:off x="838200" y="1825625"/>
            <a:ext cx="5181600" cy="4351338"/>
          </a:xfrm>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Inhaltsplatzhalter 3">
            <a:extLst>
              <a:ext uri="{FF2B5EF4-FFF2-40B4-BE49-F238E27FC236}">
                <a16:creationId xmlns:a16="http://schemas.microsoft.com/office/drawing/2014/main" id="{26F7120F-70AF-4ED5-B364-3AA55C6B44B6}"/>
              </a:ext>
            </a:extLst>
          </p:cNvPr>
          <p:cNvSpPr>
            <a:spLocks noGrp="1"/>
          </p:cNvSpPr>
          <p:nvPr>
            <p:ph sz="half" idx="2" hasCustomPrompt="1"/>
          </p:nvPr>
        </p:nvSpPr>
        <p:spPr>
          <a:xfrm>
            <a:off x="6172200" y="1825625"/>
            <a:ext cx="5181600" cy="4351338"/>
          </a:xfrm>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Datumsplatzhalter 4">
            <a:extLst>
              <a:ext uri="{FF2B5EF4-FFF2-40B4-BE49-F238E27FC236}">
                <a16:creationId xmlns:a16="http://schemas.microsoft.com/office/drawing/2014/main" id="{63D8B65F-F709-469F-9961-4D01896CAA12}"/>
              </a:ext>
            </a:extLst>
          </p:cNvPr>
          <p:cNvSpPr>
            <a:spLocks noGrp="1"/>
          </p:cNvSpPr>
          <p:nvPr>
            <p:ph type="dt" sz="half" idx="10"/>
          </p:nvPr>
        </p:nvSpPr>
        <p:spPr/>
        <p:txBody>
          <a:bodyPr rtlCol="0"/>
          <a:lstStyle>
            <a:lvl1pPr>
              <a:defRPr>
                <a:latin typeface="+mn-lt"/>
              </a:defRPr>
            </a:lvl1pPr>
          </a:lstStyle>
          <a:p>
            <a:pPr rtl="0">
              <a:defRPr/>
            </a:pPr>
            <a:r>
              <a:rPr lang="de-DE" noProof="0">
                <a:solidFill>
                  <a:prstClr val="black">
                    <a:tint val="75000"/>
                  </a:prstClr>
                </a:solidFill>
              </a:rPr>
              <a:t>3/9/20XX</a:t>
            </a:r>
          </a:p>
        </p:txBody>
      </p:sp>
      <p:sp>
        <p:nvSpPr>
          <p:cNvPr id="6" name="Fußzeilenplatzhalt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rtlCol="0"/>
          <a:lstStyle>
            <a:lvl1pPr>
              <a:defRPr>
                <a:latin typeface="+mn-lt"/>
              </a:defRPr>
            </a:lvl1pPr>
          </a:lstStyle>
          <a:p>
            <a:pPr rtl="0">
              <a:defRPr/>
            </a:pPr>
            <a:r>
              <a:rPr lang="de-DE" noProof="0">
                <a:solidFill>
                  <a:prstClr val="black">
                    <a:tint val="75000"/>
                  </a:prstClr>
                </a:solidFill>
              </a:rPr>
              <a:t>Präsentationstitel</a:t>
            </a:r>
          </a:p>
        </p:txBody>
      </p:sp>
      <p:sp>
        <p:nvSpPr>
          <p:cNvPr id="7" name="Foliennummernplatzhalt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de-DE" noProof="0" smtClean="0">
                <a:solidFill>
                  <a:prstClr val="black">
                    <a:tint val="75000"/>
                  </a:prstClr>
                </a:solidFill>
              </a:rPr>
              <a:pPr rtl="0">
                <a:defRPr/>
              </a:pPr>
              <a:t>‹Nr.›</a:t>
            </a:fld>
            <a:endParaRPr lang="de-DE" noProof="0">
              <a:solidFill>
                <a:prstClr val="black">
                  <a:tint val="75000"/>
                </a:prstClr>
              </a:solidFill>
            </a:endParaRPr>
          </a:p>
        </p:txBody>
      </p:sp>
      <p:sp>
        <p:nvSpPr>
          <p:cNvPr id="8" name="Freihandform: Form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ihandform: Form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92983E-E761-4429-9203-7FE8B2DB67E4}"/>
              </a:ext>
            </a:extLst>
          </p:cNvPr>
          <p:cNvSpPr>
            <a:spLocks noGrp="1"/>
          </p:cNvSpPr>
          <p:nvPr>
            <p:ph type="title" hasCustomPrompt="1"/>
          </p:nvPr>
        </p:nvSpPr>
        <p:spPr>
          <a:xfrm>
            <a:off x="839788" y="365125"/>
            <a:ext cx="10515600" cy="1325563"/>
          </a:xfrm>
        </p:spPr>
        <p:txBody>
          <a:bodyPr rtlCol="0"/>
          <a:lstStyle/>
          <a:p>
            <a:pPr rtl="0"/>
            <a:r>
              <a:rPr lang="de-DE" noProof="0"/>
              <a:t>Titelmasterformat durch Klicken bearbeiten</a:t>
            </a:r>
          </a:p>
        </p:txBody>
      </p:sp>
      <p:sp>
        <p:nvSpPr>
          <p:cNvPr id="3" name="Textplatzhalter 2">
            <a:extLst>
              <a:ext uri="{FF2B5EF4-FFF2-40B4-BE49-F238E27FC236}">
                <a16:creationId xmlns:a16="http://schemas.microsoft.com/office/drawing/2014/main" id="{B921E9B7-62BE-49BA-AC6B-55250D66277F}"/>
              </a:ext>
            </a:extLst>
          </p:cNvPr>
          <p:cNvSpPr>
            <a:spLocks noGrp="1"/>
          </p:cNvSpPr>
          <p:nvPr>
            <p:ph type="body" idx="1" hasCustomPrompt="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4" name="Inhaltsplatzhalter 3">
            <a:extLst>
              <a:ext uri="{FF2B5EF4-FFF2-40B4-BE49-F238E27FC236}">
                <a16:creationId xmlns:a16="http://schemas.microsoft.com/office/drawing/2014/main" id="{BC41A3FD-B90A-4C31-BD6B-581F9E2E0E5E}"/>
              </a:ext>
            </a:extLst>
          </p:cNvPr>
          <p:cNvSpPr>
            <a:spLocks noGrp="1"/>
          </p:cNvSpPr>
          <p:nvPr>
            <p:ph sz="half" idx="2" hasCustomPrompt="1"/>
          </p:nvPr>
        </p:nvSpPr>
        <p:spPr>
          <a:xfrm>
            <a:off x="839788" y="2505075"/>
            <a:ext cx="5157787"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a:extLst>
              <a:ext uri="{FF2B5EF4-FFF2-40B4-BE49-F238E27FC236}">
                <a16:creationId xmlns:a16="http://schemas.microsoft.com/office/drawing/2014/main" id="{060D1D55-B722-4968-B171-AF3B462DDAD8}"/>
              </a:ext>
            </a:extLst>
          </p:cNvPr>
          <p:cNvSpPr>
            <a:spLocks noGrp="1"/>
          </p:cNvSpPr>
          <p:nvPr>
            <p:ph type="body" sz="quarter" idx="3" hasCustomPrompt="1"/>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6" name="Inhaltsplatzhalter 5">
            <a:extLst>
              <a:ext uri="{FF2B5EF4-FFF2-40B4-BE49-F238E27FC236}">
                <a16:creationId xmlns:a16="http://schemas.microsoft.com/office/drawing/2014/main" id="{D71085A8-02C2-4E7F-935E-5AEECBAD19BE}"/>
              </a:ext>
            </a:extLst>
          </p:cNvPr>
          <p:cNvSpPr>
            <a:spLocks noGrp="1"/>
          </p:cNvSpPr>
          <p:nvPr>
            <p:ph sz="quarter" idx="4" hasCustomPrompt="1"/>
          </p:nvPr>
        </p:nvSpPr>
        <p:spPr>
          <a:xfrm>
            <a:off x="6172200" y="2505075"/>
            <a:ext cx="5183188"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Datumsplatzhalt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de-DE" noProof="0">
                <a:solidFill>
                  <a:prstClr val="black">
                    <a:tint val="75000"/>
                  </a:prstClr>
                </a:solidFill>
              </a:rPr>
              <a:t>3/9/20XX</a:t>
            </a:r>
          </a:p>
        </p:txBody>
      </p:sp>
      <p:sp>
        <p:nvSpPr>
          <p:cNvPr id="8" name="Fußzeilenplatzhalt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de-DE" noProof="0">
                <a:solidFill>
                  <a:prstClr val="black">
                    <a:tint val="75000"/>
                  </a:prstClr>
                </a:solidFill>
              </a:rPr>
              <a:t>Präsentationstitel</a:t>
            </a:r>
          </a:p>
        </p:txBody>
      </p:sp>
      <p:sp>
        <p:nvSpPr>
          <p:cNvPr id="9" name="Foliennummernplatzhalt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de-DE" noProof="0" smtClean="0">
                <a:solidFill>
                  <a:prstClr val="black">
                    <a:tint val="75000"/>
                  </a:prstClr>
                </a:solidFill>
              </a:rPr>
              <a:pPr rtl="0">
                <a:defRPr/>
              </a:pPr>
              <a:t>‹Nr.›</a:t>
            </a:fld>
            <a:endParaRPr lang="de-DE" noProof="0">
              <a:solidFill>
                <a:prstClr val="black">
                  <a:tint val="75000"/>
                </a:prstClr>
              </a:solidFill>
            </a:endParaRPr>
          </a:p>
        </p:txBody>
      </p:sp>
      <p:sp>
        <p:nvSpPr>
          <p:cNvPr id="10" name="Freihandform: Form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ihandform: Form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rtl="0">
              <a:defRPr/>
            </a:pPr>
            <a:r>
              <a:rPr lang="de-DE" noProof="0">
                <a:solidFill>
                  <a:prstClr val="black">
                    <a:tint val="75000"/>
                  </a:prstClr>
                </a:solidFill>
              </a:rPr>
              <a:t>3/9/20XX</a:t>
            </a:r>
          </a:p>
        </p:txBody>
      </p:sp>
      <p:sp>
        <p:nvSpPr>
          <p:cNvPr id="5" name="Fußzeilenplatzhalt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rtl="0">
              <a:defRPr/>
            </a:pPr>
            <a:r>
              <a:rPr lang="de-DE" noProof="0">
                <a:solidFill>
                  <a:prstClr val="black">
                    <a:tint val="75000"/>
                  </a:prstClr>
                </a:solidFill>
              </a:rPr>
              <a:t>Präsentationstitel</a:t>
            </a:r>
          </a:p>
        </p:txBody>
      </p:sp>
      <p:sp>
        <p:nvSpPr>
          <p:cNvPr id="6" name="Foliennummernplatzhalt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rtl="0">
              <a:defRPr/>
            </a:pPr>
            <a:fld id="{D76B855D-E9CC-4FF8-AD85-6CDC7B89A0DE}" type="slidenum">
              <a:rPr lang="de-DE" noProof="0" smtClean="0">
                <a:solidFill>
                  <a:prstClr val="black">
                    <a:tint val="75000"/>
                  </a:prstClr>
                </a:solidFill>
              </a:rPr>
              <a:pPr rtl="0">
                <a:defRPr/>
              </a:pPr>
              <a:t>‹Nr.›</a:t>
            </a:fld>
            <a:endParaRPr lang="de-DE" noProof="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6.png"/><Relationship Id="rId4" Type="http://schemas.microsoft.com/office/2017/06/relationships/model3d" Target="../media/model3d1.glb"/></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9.png"/><Relationship Id="rId4" Type="http://schemas.microsoft.com/office/2017/06/relationships/model3d" Target="../media/model3d1.glb"/></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microsoft.com/office/2017/06/relationships/model3d" Target="../media/model3d2.glb"/><Relationship Id="rId5" Type="http://schemas.openxmlformats.org/officeDocument/2006/relationships/image" Target="../media/image10.png"/><Relationship Id="rId4" Type="http://schemas.microsoft.com/office/2017/06/relationships/model3d" Target="../media/model3d1.glb"/></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microsoft.com/office/2017/06/relationships/model3d" Target="../media/model3d2.glb"/><Relationship Id="rId5" Type="http://schemas.openxmlformats.org/officeDocument/2006/relationships/image" Target="../media/image10.png"/><Relationship Id="rId4" Type="http://schemas.microsoft.com/office/2017/06/relationships/model3d" Target="../media/model3d1.glb"/></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microsoft.com/office/2017/06/relationships/model3d" Target="../media/model3d2.glb"/></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microsoft.com/office/2017/06/relationships/model3d" Target="../media/model3d2.glb"/></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hemeOverride" Target="../theme/themeOverride1.xml"/><Relationship Id="rId6" Type="http://schemas.openxmlformats.org/officeDocument/2006/relationships/image" Target="../media/image3.png"/><Relationship Id="rId5" Type="http://schemas.microsoft.com/office/2017/06/relationships/model3d" Target="../media/model3d1.glb"/><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4.png"/><Relationship Id="rId4" Type="http://schemas.microsoft.com/office/2017/06/relationships/model3d" Target="../media/model3d1.glb"/></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5.png"/><Relationship Id="rId4" Type="http://schemas.microsoft.com/office/2017/06/relationships/model3d" Target="../media/model3d1.glb"/></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microsoft.com/office/2017/06/relationships/model3d" Target="../media/model3d1.glb"/></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6.png"/><Relationship Id="rId4" Type="http://schemas.microsoft.com/office/2017/06/relationships/model3d" Target="../media/model3d1.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B08836-40C5-46C2-81BA-21AA27176925}"/>
              </a:ext>
            </a:extLst>
          </p:cNvPr>
          <p:cNvSpPr>
            <a:spLocks noGrp="1"/>
          </p:cNvSpPr>
          <p:nvPr>
            <p:ph type="ctrTitle"/>
          </p:nvPr>
        </p:nvSpPr>
        <p:spPr/>
        <p:txBody>
          <a:bodyPr rtlCol="0"/>
          <a:lstStyle/>
          <a:p>
            <a:pPr rtl="0"/>
            <a:r>
              <a:rPr lang="de-DE" dirty="0">
                <a:solidFill>
                  <a:srgbClr val="FFFFFF"/>
                </a:solidFill>
              </a:rPr>
              <a:t>Time4You</a:t>
            </a:r>
            <a:endParaRPr lang="de-DE" dirty="0"/>
          </a:p>
        </p:txBody>
      </p:sp>
      <p:sp>
        <p:nvSpPr>
          <p:cNvPr id="3" name="Untertitel 2">
            <a:extLst>
              <a:ext uri="{FF2B5EF4-FFF2-40B4-BE49-F238E27FC236}">
                <a16:creationId xmlns:a16="http://schemas.microsoft.com/office/drawing/2014/main" id="{72CC4EC4-809C-4FD2-AA20-009F08590DA6}"/>
              </a:ext>
            </a:extLst>
          </p:cNvPr>
          <p:cNvSpPr>
            <a:spLocks noGrp="1"/>
          </p:cNvSpPr>
          <p:nvPr>
            <p:ph type="subTitle" idx="1"/>
          </p:nvPr>
        </p:nvSpPr>
        <p:spPr/>
        <p:txBody>
          <a:bodyPr rtlCol="0"/>
          <a:lstStyle/>
          <a:p>
            <a:pPr rtl="0"/>
            <a:r>
              <a:rPr lang="de-DE" dirty="0">
                <a:solidFill>
                  <a:srgbClr val="FFFFFF"/>
                </a:solidFill>
              </a:rPr>
              <a:t>Yakup </a:t>
            </a:r>
            <a:r>
              <a:rPr lang="de-DE" dirty="0" err="1">
                <a:solidFill>
                  <a:srgbClr val="FFFFFF"/>
                </a:solidFill>
              </a:rPr>
              <a:t>Cilesiz</a:t>
            </a:r>
            <a:r>
              <a:rPr lang="de-DE" dirty="0">
                <a:solidFill>
                  <a:srgbClr val="FFFFFF"/>
                </a:solidFill>
              </a:rPr>
              <a:t> und Felix Kölling</a:t>
            </a:r>
          </a:p>
          <a:p>
            <a:pPr rtl="0"/>
            <a:endParaRPr lang="de-DE" dirty="0"/>
          </a:p>
        </p:txBody>
      </p:sp>
      <p:pic>
        <p:nvPicPr>
          <p:cNvPr id="5" name="Grafik 4" descr="Ein Bild, das Clipart, Smiley, Grafiken, Kreis enthält.&#10;&#10;Automatisch generierte Beschreibung">
            <a:extLst>
              <a:ext uri="{FF2B5EF4-FFF2-40B4-BE49-F238E27FC236}">
                <a16:creationId xmlns:a16="http://schemas.microsoft.com/office/drawing/2014/main" id="{19BFF778-4066-24A1-74E2-2616FBAC0085}"/>
              </a:ext>
            </a:extLst>
          </p:cNvPr>
          <p:cNvPicPr>
            <a:picLocks noChangeAspect="1"/>
          </p:cNvPicPr>
          <p:nvPr/>
        </p:nvPicPr>
        <p:blipFill>
          <a:blip r:embed="rId3"/>
          <a:stretch>
            <a:fillRect/>
          </a:stretch>
        </p:blipFill>
        <p:spPr>
          <a:xfrm>
            <a:off x="5175420" y="2023353"/>
            <a:ext cx="3279538" cy="3279538"/>
          </a:xfrm>
          <a:prstGeom prst="rect">
            <a:avLst/>
          </a:prstGeom>
        </p:spPr>
      </p:pic>
    </p:spTree>
    <p:extLst>
      <p:ext uri="{BB962C8B-B14F-4D97-AF65-F5344CB8AC3E}">
        <p14:creationId xmlns:p14="http://schemas.microsoft.com/office/powerpoint/2010/main" val="80096290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rtlCol="0"/>
          <a:lstStyle/>
          <a:p>
            <a:pPr rtl="0"/>
            <a:r>
              <a:rPr lang="de-DE" dirty="0"/>
              <a:t>Umsetzung</a:t>
            </a:r>
          </a:p>
        </p:txBody>
      </p:sp>
      <p:sp>
        <p:nvSpPr>
          <p:cNvPr id="12" name="Datumsplatzhalter 11">
            <a:extLst>
              <a:ext uri="{FF2B5EF4-FFF2-40B4-BE49-F238E27FC236}">
                <a16:creationId xmlns:a16="http://schemas.microsoft.com/office/drawing/2014/main" id="{BB55F5DE-D801-496C-806A-73E6EF45CB06}"/>
              </a:ext>
            </a:extLst>
          </p:cNvPr>
          <p:cNvSpPr>
            <a:spLocks noGrp="1"/>
          </p:cNvSpPr>
          <p:nvPr>
            <p:ph type="dt" sz="half" idx="10"/>
          </p:nvPr>
        </p:nvSpPr>
        <p:spPr/>
        <p:txBody>
          <a:bodyPr rtlCol="0"/>
          <a:lstStyle/>
          <a:p>
            <a:pPr lvl="0" rtl="0"/>
            <a:r>
              <a:rPr lang="de-DE" dirty="0"/>
              <a:t>4/7/2023</a:t>
            </a:r>
          </a:p>
        </p:txBody>
      </p:sp>
      <p:sp>
        <p:nvSpPr>
          <p:cNvPr id="13" name="Fußzeilenplatzhalt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rtlCol="0"/>
          <a:lstStyle/>
          <a:p>
            <a:pPr>
              <a:defRPr/>
            </a:pPr>
            <a:r>
              <a:rPr lang="de-DE" sz="1200" b="0" i="0" u="none" strike="noStrike" kern="1200" cap="none" spc="0" normalizeH="0" dirty="0">
                <a:ln>
                  <a:noFill/>
                </a:ln>
                <a:solidFill>
                  <a:prstClr val="black">
                    <a:tint val="75000"/>
                  </a:prstClr>
                </a:solidFill>
                <a:effectLst/>
                <a:uLnTx/>
                <a:uFillTx/>
                <a:latin typeface="Calibri" panose="020F0502020204030204"/>
                <a:ea typeface="+mn-ea"/>
                <a:cs typeface="+mn-cs"/>
              </a:rPr>
              <a:t>Time4You</a:t>
            </a:r>
          </a:p>
        </p:txBody>
      </p:sp>
      <p:sp>
        <p:nvSpPr>
          <p:cNvPr id="14" name="Foliennummernplatzhalt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de-DE"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DE"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2" name="Grafik 1" descr="Ein Bild, das Clipart, Smiley, Grafiken, Kreis enthält.&#10;&#10;Automatisch generierte Beschreibung">
            <a:extLst>
              <a:ext uri="{FF2B5EF4-FFF2-40B4-BE49-F238E27FC236}">
                <a16:creationId xmlns:a16="http://schemas.microsoft.com/office/drawing/2014/main" id="{175646AC-3583-F44F-4F2E-57B53ACE30BB}"/>
              </a:ext>
            </a:extLst>
          </p:cNvPr>
          <p:cNvPicPr>
            <a:picLocks noChangeAspect="1"/>
          </p:cNvPicPr>
          <p:nvPr/>
        </p:nvPicPr>
        <p:blipFill>
          <a:blip r:embed="rId3"/>
          <a:stretch>
            <a:fillRect/>
          </a:stretch>
        </p:blipFill>
        <p:spPr>
          <a:xfrm>
            <a:off x="9103571" y="825905"/>
            <a:ext cx="1757258" cy="1757258"/>
          </a:xfrm>
          <a:prstGeom prst="rect">
            <a:avLst/>
          </a:prstGeom>
          <a:effectLst>
            <a:outerShdw blurRad="50800" dist="38100" dir="5400000" algn="t" rotWithShape="0">
              <a:prstClr val="black">
                <a:alpha val="40000"/>
              </a:prstClr>
            </a:outerShdw>
          </a:effectLst>
        </p:spPr>
      </p:pic>
      <mc:AlternateContent xmlns:mc="http://schemas.openxmlformats.org/markup-compatibility/2006">
        <mc:Choice xmlns:am3d="http://schemas.microsoft.com/office/drawing/2017/model3d" Requires="am3d">
          <p:graphicFrame>
            <p:nvGraphicFramePr>
              <p:cNvPr id="4" name="3D-Modell 3" descr="Mobiltelefon">
                <a:extLst>
                  <a:ext uri="{FF2B5EF4-FFF2-40B4-BE49-F238E27FC236}">
                    <a16:creationId xmlns:a16="http://schemas.microsoft.com/office/drawing/2014/main" id="{C1D0FD56-FC8C-1910-8FFA-81C236B05B0A}"/>
                  </a:ext>
                </a:extLst>
              </p:cNvPr>
              <p:cNvGraphicFramePr>
                <a:graphicFrameLocks noChangeAspect="1"/>
              </p:cNvGraphicFramePr>
              <p:nvPr/>
            </p:nvGraphicFramePr>
            <p:xfrm>
              <a:off x="4494022" y="1100625"/>
              <a:ext cx="2296223" cy="4656748"/>
            </p:xfrm>
            <a:graphic>
              <a:graphicData uri="http://schemas.microsoft.com/office/drawing/2017/model3d">
                <am3d:model3d r:embed="rId4">
                  <am3d:spPr>
                    <a:xfrm>
                      <a:off x="0" y="0"/>
                      <a:ext cx="2296223" cy="4656748"/>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225002" ay="18697" az="1214"/>
                    <am3d:postTrans dx="0" dy="0" dz="0"/>
                  </am3d:trans>
                  <am3d:raster rName="Office3DRenderer" rVer="16.0.8326">
                    <am3d:blip r:embed="rId5"/>
                  </am3d:raster>
                  <am3d:objViewport viewportSz="538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Modell 3" descr="Mobiltelefon">
                <a:extLst>
                  <a:ext uri="{FF2B5EF4-FFF2-40B4-BE49-F238E27FC236}">
                    <a16:creationId xmlns:a16="http://schemas.microsoft.com/office/drawing/2014/main" id="{C1D0FD56-FC8C-1910-8FFA-81C236B05B0A}"/>
                  </a:ext>
                </a:extLst>
              </p:cNvPr>
              <p:cNvPicPr>
                <a:picLocks noGrp="1" noRot="1" noChangeAspect="1" noMove="1" noResize="1" noEditPoints="1" noAdjustHandles="1" noChangeArrowheads="1" noChangeShapeType="1" noCrop="1"/>
              </p:cNvPicPr>
              <p:nvPr/>
            </p:nvPicPr>
            <p:blipFill>
              <a:blip r:embed="rId5"/>
              <a:stretch>
                <a:fillRect/>
              </a:stretch>
            </p:blipFill>
            <p:spPr>
              <a:xfrm>
                <a:off x="4494022" y="1100625"/>
                <a:ext cx="2296223" cy="4656748"/>
              </a:xfrm>
              <a:prstGeom prst="rect">
                <a:avLst/>
              </a:prstGeom>
            </p:spPr>
          </p:pic>
        </mc:Fallback>
      </mc:AlternateContent>
    </p:spTree>
    <p:extLst>
      <p:ext uri="{BB962C8B-B14F-4D97-AF65-F5344CB8AC3E}">
        <p14:creationId xmlns:p14="http://schemas.microsoft.com/office/powerpoint/2010/main" val="204784759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rtlCol="0"/>
          <a:lstStyle/>
          <a:p>
            <a:pPr rtl="0"/>
            <a:r>
              <a:rPr lang="de-DE" dirty="0"/>
              <a:t>Umsetzung</a:t>
            </a:r>
          </a:p>
        </p:txBody>
      </p:sp>
      <p:sp>
        <p:nvSpPr>
          <p:cNvPr id="12" name="Datumsplatzhalter 11">
            <a:extLst>
              <a:ext uri="{FF2B5EF4-FFF2-40B4-BE49-F238E27FC236}">
                <a16:creationId xmlns:a16="http://schemas.microsoft.com/office/drawing/2014/main" id="{BB55F5DE-D801-496C-806A-73E6EF45CB06}"/>
              </a:ext>
            </a:extLst>
          </p:cNvPr>
          <p:cNvSpPr>
            <a:spLocks noGrp="1"/>
          </p:cNvSpPr>
          <p:nvPr>
            <p:ph type="dt" sz="half" idx="10"/>
          </p:nvPr>
        </p:nvSpPr>
        <p:spPr/>
        <p:txBody>
          <a:bodyPr rtlCol="0"/>
          <a:lstStyle/>
          <a:p>
            <a:pPr lvl="0" rtl="0"/>
            <a:r>
              <a:rPr lang="de-DE" dirty="0"/>
              <a:t>4/7/2023</a:t>
            </a:r>
          </a:p>
        </p:txBody>
      </p:sp>
      <p:sp>
        <p:nvSpPr>
          <p:cNvPr id="13" name="Fußzeilenplatzhalt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rtlCol="0"/>
          <a:lstStyle/>
          <a:p>
            <a:pPr>
              <a:defRPr/>
            </a:pPr>
            <a:r>
              <a:rPr lang="de-DE" sz="1200" b="0" i="0" u="none" strike="noStrike" kern="1200" cap="none" spc="0" normalizeH="0" dirty="0">
                <a:ln>
                  <a:noFill/>
                </a:ln>
                <a:solidFill>
                  <a:prstClr val="black">
                    <a:tint val="75000"/>
                  </a:prstClr>
                </a:solidFill>
                <a:effectLst/>
                <a:uLnTx/>
                <a:uFillTx/>
                <a:latin typeface="Calibri" panose="020F0502020204030204"/>
                <a:ea typeface="+mn-ea"/>
                <a:cs typeface="+mn-cs"/>
              </a:rPr>
              <a:t>Time4You</a:t>
            </a:r>
          </a:p>
        </p:txBody>
      </p:sp>
      <p:sp>
        <p:nvSpPr>
          <p:cNvPr id="14" name="Foliennummernplatzhalt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de-DE"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DE"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2" name="Grafik 1" descr="Ein Bild, das Clipart, Smiley, Grafiken, Kreis enthält.&#10;&#10;Automatisch generierte Beschreibung">
            <a:extLst>
              <a:ext uri="{FF2B5EF4-FFF2-40B4-BE49-F238E27FC236}">
                <a16:creationId xmlns:a16="http://schemas.microsoft.com/office/drawing/2014/main" id="{175646AC-3583-F44F-4F2E-57B53ACE30BB}"/>
              </a:ext>
            </a:extLst>
          </p:cNvPr>
          <p:cNvPicPr>
            <a:picLocks noChangeAspect="1"/>
          </p:cNvPicPr>
          <p:nvPr/>
        </p:nvPicPr>
        <p:blipFill>
          <a:blip r:embed="rId3"/>
          <a:stretch>
            <a:fillRect/>
          </a:stretch>
        </p:blipFill>
        <p:spPr>
          <a:xfrm>
            <a:off x="9103571" y="825905"/>
            <a:ext cx="1757258" cy="1757258"/>
          </a:xfrm>
          <a:prstGeom prst="rect">
            <a:avLst/>
          </a:prstGeom>
          <a:effectLst>
            <a:outerShdw blurRad="50800" dist="38100" dir="5400000" algn="t" rotWithShape="0">
              <a:prstClr val="black">
                <a:alpha val="40000"/>
              </a:prstClr>
            </a:outerShdw>
          </a:effectLst>
        </p:spPr>
      </p:pic>
      <mc:AlternateContent xmlns:mc="http://schemas.openxmlformats.org/markup-compatibility/2006">
        <mc:Choice xmlns:am3d="http://schemas.microsoft.com/office/drawing/2017/model3d" Requires="am3d">
          <p:graphicFrame>
            <p:nvGraphicFramePr>
              <p:cNvPr id="4" name="3D-Modell 3" descr="Mobiltelefon">
                <a:extLst>
                  <a:ext uri="{FF2B5EF4-FFF2-40B4-BE49-F238E27FC236}">
                    <a16:creationId xmlns:a16="http://schemas.microsoft.com/office/drawing/2014/main" id="{C1D0FD56-FC8C-1910-8FFA-81C236B05B0A}"/>
                  </a:ext>
                </a:extLst>
              </p:cNvPr>
              <p:cNvGraphicFramePr>
                <a:graphicFrameLocks noChangeAspect="1"/>
              </p:cNvGraphicFramePr>
              <p:nvPr>
                <p:extLst>
                  <p:ext uri="{D42A27DB-BD31-4B8C-83A1-F6EECF244321}">
                    <p14:modId xmlns:p14="http://schemas.microsoft.com/office/powerpoint/2010/main" val="3993729088"/>
                  </p:ext>
                </p:extLst>
              </p:nvPr>
            </p:nvGraphicFramePr>
            <p:xfrm>
              <a:off x="-1524217" y="825905"/>
              <a:ext cx="2855388" cy="4644765"/>
            </p:xfrm>
            <a:graphic>
              <a:graphicData uri="http://schemas.microsoft.com/office/drawing/2017/model3d">
                <am3d:model3d r:embed="rId4">
                  <am3d:spPr>
                    <a:xfrm>
                      <a:off x="0" y="0"/>
                      <a:ext cx="2855388" cy="4644765"/>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7710051" ay="-905109" az="9712973"/>
                    <am3d:postTrans dx="0" dy="0" dz="0"/>
                  </am3d:trans>
                  <am3d:raster rName="Office3DRenderer" rVer="16.0.8326">
                    <am3d:blip r:embed="rId5"/>
                  </am3d:raster>
                  <am3d:objViewport viewportSz="53871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Modell 3" descr="Mobiltelefon">
                <a:extLst>
                  <a:ext uri="{FF2B5EF4-FFF2-40B4-BE49-F238E27FC236}">
                    <a16:creationId xmlns:a16="http://schemas.microsoft.com/office/drawing/2014/main" id="{C1D0FD56-FC8C-1910-8FFA-81C236B05B0A}"/>
                  </a:ext>
                </a:extLst>
              </p:cNvPr>
              <p:cNvPicPr>
                <a:picLocks noGrp="1" noRot="1" noChangeAspect="1" noMove="1" noResize="1" noEditPoints="1" noAdjustHandles="1" noChangeArrowheads="1" noChangeShapeType="1" noCrop="1"/>
              </p:cNvPicPr>
              <p:nvPr/>
            </p:nvPicPr>
            <p:blipFill>
              <a:blip r:embed="rId5"/>
              <a:stretch>
                <a:fillRect/>
              </a:stretch>
            </p:blipFill>
            <p:spPr>
              <a:xfrm>
                <a:off x="-1524217" y="825905"/>
                <a:ext cx="2855388" cy="4644765"/>
              </a:xfrm>
              <a:prstGeom prst="rect">
                <a:avLst/>
              </a:prstGeom>
            </p:spPr>
          </p:pic>
        </mc:Fallback>
      </mc:AlternateContent>
    </p:spTree>
    <p:extLst>
      <p:ext uri="{BB962C8B-B14F-4D97-AF65-F5344CB8AC3E}">
        <p14:creationId xmlns:p14="http://schemas.microsoft.com/office/powerpoint/2010/main" val="402266115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rtlCol="0"/>
          <a:lstStyle/>
          <a:p>
            <a:pPr rtl="0"/>
            <a:r>
              <a:rPr lang="de-DE" dirty="0"/>
              <a:t>Umsetzung</a:t>
            </a:r>
          </a:p>
        </p:txBody>
      </p:sp>
      <p:sp>
        <p:nvSpPr>
          <p:cNvPr id="12" name="Datumsplatzhalter 11">
            <a:extLst>
              <a:ext uri="{FF2B5EF4-FFF2-40B4-BE49-F238E27FC236}">
                <a16:creationId xmlns:a16="http://schemas.microsoft.com/office/drawing/2014/main" id="{BB55F5DE-D801-496C-806A-73E6EF45CB06}"/>
              </a:ext>
            </a:extLst>
          </p:cNvPr>
          <p:cNvSpPr>
            <a:spLocks noGrp="1"/>
          </p:cNvSpPr>
          <p:nvPr>
            <p:ph type="dt" sz="half" idx="10"/>
          </p:nvPr>
        </p:nvSpPr>
        <p:spPr/>
        <p:txBody>
          <a:bodyPr rtlCol="0"/>
          <a:lstStyle/>
          <a:p>
            <a:pPr lvl="0" rtl="0"/>
            <a:r>
              <a:rPr lang="de-DE" dirty="0"/>
              <a:t>4/7/2023</a:t>
            </a:r>
          </a:p>
        </p:txBody>
      </p:sp>
      <p:sp>
        <p:nvSpPr>
          <p:cNvPr id="13" name="Fußzeilenplatzhalt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rtlCol="0"/>
          <a:lstStyle/>
          <a:p>
            <a:pPr>
              <a:defRPr/>
            </a:pPr>
            <a:r>
              <a:rPr lang="de-DE" sz="1200" b="0" i="0" u="none" strike="noStrike" kern="1200" cap="none" spc="0" normalizeH="0" dirty="0">
                <a:ln>
                  <a:noFill/>
                </a:ln>
                <a:solidFill>
                  <a:prstClr val="black">
                    <a:tint val="75000"/>
                  </a:prstClr>
                </a:solidFill>
                <a:effectLst/>
                <a:uLnTx/>
                <a:uFillTx/>
                <a:latin typeface="Calibri" panose="020F0502020204030204"/>
                <a:ea typeface="+mn-ea"/>
                <a:cs typeface="+mn-cs"/>
              </a:rPr>
              <a:t>Time4You</a:t>
            </a:r>
          </a:p>
        </p:txBody>
      </p:sp>
      <p:sp>
        <p:nvSpPr>
          <p:cNvPr id="14" name="Foliennummernplatzhalt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de-DE"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DE"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2" name="Grafik 1" descr="Ein Bild, das Clipart, Smiley, Grafiken, Kreis enthält.&#10;&#10;Automatisch generierte Beschreibung">
            <a:extLst>
              <a:ext uri="{FF2B5EF4-FFF2-40B4-BE49-F238E27FC236}">
                <a16:creationId xmlns:a16="http://schemas.microsoft.com/office/drawing/2014/main" id="{175646AC-3583-F44F-4F2E-57B53ACE30BB}"/>
              </a:ext>
            </a:extLst>
          </p:cNvPr>
          <p:cNvPicPr>
            <a:picLocks noChangeAspect="1"/>
          </p:cNvPicPr>
          <p:nvPr/>
        </p:nvPicPr>
        <p:blipFill>
          <a:blip r:embed="rId3"/>
          <a:stretch>
            <a:fillRect/>
          </a:stretch>
        </p:blipFill>
        <p:spPr>
          <a:xfrm>
            <a:off x="9103571" y="825905"/>
            <a:ext cx="1757258" cy="1757258"/>
          </a:xfrm>
          <a:prstGeom prst="rect">
            <a:avLst/>
          </a:prstGeom>
          <a:effectLst>
            <a:outerShdw blurRad="50800" dist="38100" dir="5400000" algn="t" rotWithShape="0">
              <a:prstClr val="black">
                <a:alpha val="40000"/>
              </a:prstClr>
            </a:outerShdw>
          </a:effectLst>
        </p:spPr>
      </p:pic>
      <mc:AlternateContent xmlns:mc="http://schemas.openxmlformats.org/markup-compatibility/2006">
        <mc:Choice xmlns:am3d="http://schemas.microsoft.com/office/drawing/2017/model3d" Requires="am3d">
          <p:graphicFrame>
            <p:nvGraphicFramePr>
              <p:cNvPr id="4" name="3D-Modell 3" descr="Mobiltelefon">
                <a:extLst>
                  <a:ext uri="{FF2B5EF4-FFF2-40B4-BE49-F238E27FC236}">
                    <a16:creationId xmlns:a16="http://schemas.microsoft.com/office/drawing/2014/main" id="{C1D0FD56-FC8C-1910-8FFA-81C236B05B0A}"/>
                  </a:ext>
                </a:extLst>
              </p:cNvPr>
              <p:cNvGraphicFramePr>
                <a:graphicFrameLocks noChangeAspect="1"/>
              </p:cNvGraphicFramePr>
              <p:nvPr>
                <p:extLst>
                  <p:ext uri="{D42A27DB-BD31-4B8C-83A1-F6EECF244321}">
                    <p14:modId xmlns:p14="http://schemas.microsoft.com/office/powerpoint/2010/main" val="1766452845"/>
                  </p:ext>
                </p:extLst>
              </p:nvPr>
            </p:nvGraphicFramePr>
            <p:xfrm>
              <a:off x="-2883041" y="676461"/>
              <a:ext cx="2474669" cy="5025482"/>
            </p:xfrm>
            <a:graphic>
              <a:graphicData uri="http://schemas.microsoft.com/office/drawing/2017/model3d">
                <am3d:model3d r:embed="rId4">
                  <am3d:spPr>
                    <a:xfrm>
                      <a:off x="0" y="0"/>
                      <a:ext cx="2474669" cy="5025482"/>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7542325" ay="-1646374" az="8840000"/>
                    <am3d:postTrans dx="0" dy="0" dz="0"/>
                  </am3d:trans>
                  <am3d:raster rName="Office3DRenderer" rVer="16.0.8326">
                    <am3d:blip r:embed="rId5"/>
                  </am3d:raster>
                  <am3d:objViewport viewportSz="53871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Modell 3" descr="Mobiltelefon">
                <a:extLst>
                  <a:ext uri="{FF2B5EF4-FFF2-40B4-BE49-F238E27FC236}">
                    <a16:creationId xmlns:a16="http://schemas.microsoft.com/office/drawing/2014/main" id="{C1D0FD56-FC8C-1910-8FFA-81C236B05B0A}"/>
                  </a:ext>
                </a:extLst>
              </p:cNvPr>
              <p:cNvPicPr>
                <a:picLocks noGrp="1" noRot="1" noChangeAspect="1" noMove="1" noResize="1" noEditPoints="1" noAdjustHandles="1" noChangeArrowheads="1" noChangeShapeType="1" noCrop="1"/>
              </p:cNvPicPr>
              <p:nvPr/>
            </p:nvPicPr>
            <p:blipFill>
              <a:blip r:embed="rId5"/>
              <a:stretch>
                <a:fillRect/>
              </a:stretch>
            </p:blipFill>
            <p:spPr>
              <a:xfrm>
                <a:off x="-2883041" y="676461"/>
                <a:ext cx="2474669" cy="502548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Modell 2" descr="Laptop Computer">
                <a:extLst>
                  <a:ext uri="{FF2B5EF4-FFF2-40B4-BE49-F238E27FC236}">
                    <a16:creationId xmlns:a16="http://schemas.microsoft.com/office/drawing/2014/main" id="{5B6E0C9D-F6D1-1E77-5358-21D82226BCD8}"/>
                  </a:ext>
                </a:extLst>
              </p:cNvPr>
              <p:cNvGraphicFramePr/>
              <p:nvPr>
                <p:extLst>
                  <p:ext uri="{D42A27DB-BD31-4B8C-83A1-F6EECF244321}">
                    <p14:modId xmlns:p14="http://schemas.microsoft.com/office/powerpoint/2010/main" val="2649262297"/>
                  </p:ext>
                </p:extLst>
              </p:nvPr>
            </p:nvGraphicFramePr>
            <p:xfrm>
              <a:off x="11972194" y="4475463"/>
              <a:ext cx="4402011" cy="3018522"/>
            </p:xfrm>
            <a:graphic>
              <a:graphicData uri="http://schemas.microsoft.com/office/drawing/2017/model3d">
                <am3d:model3d r:embed="rId6">
                  <am3d:spPr>
                    <a:xfrm>
                      <a:off x="0" y="0"/>
                      <a:ext cx="4402011" cy="3018522"/>
                    </a:xfrm>
                    <a:prstGeom prst="rect">
                      <a:avLst/>
                    </a:prstGeom>
                  </am3d:spPr>
                  <am3d:camera>
                    <am3d:pos x="0" y="0" z="65422519"/>
                    <am3d:up dx="0" dy="36000000" dz="0"/>
                    <am3d:lookAt x="0" y="0" z="0"/>
                    <am3d:perspective fov="2700000"/>
                  </am3d:camera>
                  <am3d:trans>
                    <am3d:meterPerModelUnit n="3145800" d="1000000"/>
                    <am3d:preTrans dx="-543" dy="-12469323" dz="2456955"/>
                    <am3d:scale>
                      <am3d:sx n="1000000" d="1000000"/>
                      <am3d:sy n="1000000" d="1000000"/>
                      <am3d:sz n="1000000" d="1000000"/>
                    </am3d:scale>
                    <am3d:rot/>
                    <am3d:postTrans dx="0" dy="0" dz="0"/>
                  </am3d:trans>
                  <am3d:raster rName="Office3DRenderer" rVer="16.0.8326">
                    <am3d:blip r:embed="rId7"/>
                  </am3d:raster>
                  <am3d:objViewport viewportSz="53683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Modell 2" descr="Laptop Computer">
                <a:extLst>
                  <a:ext uri="{FF2B5EF4-FFF2-40B4-BE49-F238E27FC236}">
                    <a16:creationId xmlns:a16="http://schemas.microsoft.com/office/drawing/2014/main" id="{5B6E0C9D-F6D1-1E77-5358-21D82226BCD8}"/>
                  </a:ext>
                </a:extLst>
              </p:cNvPr>
              <p:cNvPicPr>
                <a:picLocks noGrp="1" noRot="1" noChangeAspect="1" noMove="1" noResize="1" noEditPoints="1" noAdjustHandles="1" noChangeArrowheads="1" noChangeShapeType="1" noCrop="1"/>
              </p:cNvPicPr>
              <p:nvPr/>
            </p:nvPicPr>
            <p:blipFill>
              <a:blip r:embed="rId7"/>
              <a:stretch>
                <a:fillRect/>
              </a:stretch>
            </p:blipFill>
            <p:spPr>
              <a:xfrm>
                <a:off x="11972194" y="4475463"/>
                <a:ext cx="4402011" cy="3018522"/>
              </a:xfrm>
              <a:prstGeom prst="rect">
                <a:avLst/>
              </a:prstGeom>
            </p:spPr>
          </p:pic>
        </mc:Fallback>
      </mc:AlternateContent>
    </p:spTree>
    <p:extLst>
      <p:ext uri="{BB962C8B-B14F-4D97-AF65-F5344CB8AC3E}">
        <p14:creationId xmlns:p14="http://schemas.microsoft.com/office/powerpoint/2010/main" val="393143602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rtlCol="0"/>
          <a:lstStyle/>
          <a:p>
            <a:pPr rtl="0"/>
            <a:r>
              <a:rPr lang="de-DE" dirty="0"/>
              <a:t>Umsetzung</a:t>
            </a:r>
          </a:p>
        </p:txBody>
      </p:sp>
      <p:sp>
        <p:nvSpPr>
          <p:cNvPr id="12" name="Datumsplatzhalter 11">
            <a:extLst>
              <a:ext uri="{FF2B5EF4-FFF2-40B4-BE49-F238E27FC236}">
                <a16:creationId xmlns:a16="http://schemas.microsoft.com/office/drawing/2014/main" id="{BB55F5DE-D801-496C-806A-73E6EF45CB06}"/>
              </a:ext>
            </a:extLst>
          </p:cNvPr>
          <p:cNvSpPr>
            <a:spLocks noGrp="1"/>
          </p:cNvSpPr>
          <p:nvPr>
            <p:ph type="dt" sz="half" idx="10"/>
          </p:nvPr>
        </p:nvSpPr>
        <p:spPr/>
        <p:txBody>
          <a:bodyPr rtlCol="0"/>
          <a:lstStyle/>
          <a:p>
            <a:pPr lvl="0" rtl="0"/>
            <a:r>
              <a:rPr lang="de-DE" dirty="0"/>
              <a:t>4/7/2023</a:t>
            </a:r>
          </a:p>
        </p:txBody>
      </p:sp>
      <p:sp>
        <p:nvSpPr>
          <p:cNvPr id="13" name="Fußzeilenplatzhalt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rtlCol="0"/>
          <a:lstStyle/>
          <a:p>
            <a:pPr>
              <a:defRPr/>
            </a:pPr>
            <a:r>
              <a:rPr lang="de-DE" sz="1200" b="0" i="0" u="none" strike="noStrike" kern="1200" cap="none" spc="0" normalizeH="0" dirty="0">
                <a:ln>
                  <a:noFill/>
                </a:ln>
                <a:solidFill>
                  <a:prstClr val="black">
                    <a:tint val="75000"/>
                  </a:prstClr>
                </a:solidFill>
                <a:effectLst/>
                <a:uLnTx/>
                <a:uFillTx/>
                <a:latin typeface="Calibri" panose="020F0502020204030204"/>
                <a:ea typeface="+mn-ea"/>
                <a:cs typeface="+mn-cs"/>
              </a:rPr>
              <a:t>Time4You</a:t>
            </a:r>
          </a:p>
        </p:txBody>
      </p:sp>
      <p:sp>
        <p:nvSpPr>
          <p:cNvPr id="14" name="Foliennummernplatzhalt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de-DE"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2" name="Grafik 1" descr="Ein Bild, das Clipart, Smiley, Grafiken, Kreis enthält.&#10;&#10;Automatisch generierte Beschreibung">
            <a:extLst>
              <a:ext uri="{FF2B5EF4-FFF2-40B4-BE49-F238E27FC236}">
                <a16:creationId xmlns:a16="http://schemas.microsoft.com/office/drawing/2014/main" id="{175646AC-3583-F44F-4F2E-57B53ACE30BB}"/>
              </a:ext>
            </a:extLst>
          </p:cNvPr>
          <p:cNvPicPr>
            <a:picLocks noChangeAspect="1"/>
          </p:cNvPicPr>
          <p:nvPr/>
        </p:nvPicPr>
        <p:blipFill>
          <a:blip r:embed="rId3"/>
          <a:stretch>
            <a:fillRect/>
          </a:stretch>
        </p:blipFill>
        <p:spPr>
          <a:xfrm>
            <a:off x="9103571" y="825905"/>
            <a:ext cx="1757258" cy="1757258"/>
          </a:xfrm>
          <a:prstGeom prst="rect">
            <a:avLst/>
          </a:prstGeom>
          <a:effectLst>
            <a:outerShdw blurRad="50800" dist="38100" dir="5400000" algn="t" rotWithShape="0">
              <a:prstClr val="black">
                <a:alpha val="40000"/>
              </a:prstClr>
            </a:outerShdw>
          </a:effectLst>
        </p:spPr>
      </p:pic>
      <mc:AlternateContent xmlns:mc="http://schemas.openxmlformats.org/markup-compatibility/2006">
        <mc:Choice xmlns:am3d="http://schemas.microsoft.com/office/drawing/2017/model3d" Requires="am3d">
          <p:graphicFrame>
            <p:nvGraphicFramePr>
              <p:cNvPr id="4" name="3D-Modell 3" descr="Mobiltelefon">
                <a:extLst>
                  <a:ext uri="{FF2B5EF4-FFF2-40B4-BE49-F238E27FC236}">
                    <a16:creationId xmlns:a16="http://schemas.microsoft.com/office/drawing/2014/main" id="{C1D0FD56-FC8C-1910-8FFA-81C236B05B0A}"/>
                  </a:ext>
                </a:extLst>
              </p:cNvPr>
              <p:cNvGraphicFramePr>
                <a:graphicFrameLocks noChangeAspect="1"/>
              </p:cNvGraphicFramePr>
              <p:nvPr/>
            </p:nvGraphicFramePr>
            <p:xfrm>
              <a:off x="-2883041" y="676461"/>
              <a:ext cx="2474669" cy="5025482"/>
            </p:xfrm>
            <a:graphic>
              <a:graphicData uri="http://schemas.microsoft.com/office/drawing/2017/model3d">
                <am3d:model3d r:embed="rId4">
                  <am3d:spPr>
                    <a:xfrm>
                      <a:off x="0" y="0"/>
                      <a:ext cx="2474669" cy="5025482"/>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7542325" ay="-1646374" az="8840000"/>
                    <am3d:postTrans dx="0" dy="0" dz="0"/>
                  </am3d:trans>
                  <am3d:raster rName="Office3DRenderer" rVer="16.0.8326">
                    <am3d:blip r:embed="rId5"/>
                  </am3d:raster>
                  <am3d:objViewport viewportSz="53871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Modell 3" descr="Mobiltelefon">
                <a:extLst>
                  <a:ext uri="{FF2B5EF4-FFF2-40B4-BE49-F238E27FC236}">
                    <a16:creationId xmlns:a16="http://schemas.microsoft.com/office/drawing/2014/main" id="{C1D0FD56-FC8C-1910-8FFA-81C236B05B0A}"/>
                  </a:ext>
                </a:extLst>
              </p:cNvPr>
              <p:cNvPicPr>
                <a:picLocks noGrp="1" noRot="1" noChangeAspect="1" noMove="1" noResize="1" noEditPoints="1" noAdjustHandles="1" noChangeArrowheads="1" noChangeShapeType="1" noCrop="1"/>
              </p:cNvPicPr>
              <p:nvPr/>
            </p:nvPicPr>
            <p:blipFill>
              <a:blip r:embed="rId5"/>
              <a:stretch>
                <a:fillRect/>
              </a:stretch>
            </p:blipFill>
            <p:spPr>
              <a:xfrm>
                <a:off x="-2883041" y="676461"/>
                <a:ext cx="2474669" cy="502548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Modell 2" descr="Laptop Computer">
                <a:extLst>
                  <a:ext uri="{FF2B5EF4-FFF2-40B4-BE49-F238E27FC236}">
                    <a16:creationId xmlns:a16="http://schemas.microsoft.com/office/drawing/2014/main" id="{5B6E0C9D-F6D1-1E77-5358-21D82226BCD8}"/>
                  </a:ext>
                </a:extLst>
              </p:cNvPr>
              <p:cNvGraphicFramePr/>
              <p:nvPr>
                <p:extLst>
                  <p:ext uri="{D42A27DB-BD31-4B8C-83A1-F6EECF244321}">
                    <p14:modId xmlns:p14="http://schemas.microsoft.com/office/powerpoint/2010/main" val="314107723"/>
                  </p:ext>
                </p:extLst>
              </p:nvPr>
            </p:nvGraphicFramePr>
            <p:xfrm>
              <a:off x="4147829" y="1919739"/>
              <a:ext cx="4402011" cy="3018522"/>
            </p:xfrm>
            <a:graphic>
              <a:graphicData uri="http://schemas.microsoft.com/office/drawing/2017/model3d">
                <am3d:model3d r:embed="rId6">
                  <am3d:spPr>
                    <a:xfrm>
                      <a:off x="0" y="0"/>
                      <a:ext cx="4402011" cy="3018522"/>
                    </a:xfrm>
                    <a:prstGeom prst="rect">
                      <a:avLst/>
                    </a:prstGeom>
                  </am3d:spPr>
                  <am3d:camera>
                    <am3d:pos x="0" y="0" z="65422519"/>
                    <am3d:up dx="0" dy="36000000" dz="0"/>
                    <am3d:lookAt x="0" y="0" z="0"/>
                    <am3d:perspective fov="2700000"/>
                  </am3d:camera>
                  <am3d:trans>
                    <am3d:meterPerModelUnit n="3145800" d="1000000"/>
                    <am3d:preTrans dx="-543" dy="-12469323" dz="2456955"/>
                    <am3d:scale>
                      <am3d:sx n="1000000" d="1000000"/>
                      <am3d:sy n="1000000" d="1000000"/>
                      <am3d:sz n="1000000" d="1000000"/>
                    </am3d:scale>
                    <am3d:rot/>
                    <am3d:postTrans dx="0" dy="0" dz="0"/>
                  </am3d:trans>
                  <am3d:raster rName="Office3DRenderer" rVer="16.0.8326">
                    <am3d:blip r:embed="rId7"/>
                  </am3d:raster>
                  <am3d:objViewport viewportSz="53683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Modell 2" descr="Laptop Computer">
                <a:extLst>
                  <a:ext uri="{FF2B5EF4-FFF2-40B4-BE49-F238E27FC236}">
                    <a16:creationId xmlns:a16="http://schemas.microsoft.com/office/drawing/2014/main" id="{5B6E0C9D-F6D1-1E77-5358-21D82226BCD8}"/>
                  </a:ext>
                </a:extLst>
              </p:cNvPr>
              <p:cNvPicPr>
                <a:picLocks noGrp="1" noRot="1" noChangeAspect="1" noMove="1" noResize="1" noEditPoints="1" noAdjustHandles="1" noChangeArrowheads="1" noChangeShapeType="1" noCrop="1"/>
              </p:cNvPicPr>
              <p:nvPr/>
            </p:nvPicPr>
            <p:blipFill>
              <a:blip r:embed="rId7"/>
              <a:stretch>
                <a:fillRect/>
              </a:stretch>
            </p:blipFill>
            <p:spPr>
              <a:xfrm>
                <a:off x="4147829" y="1919739"/>
                <a:ext cx="4402011" cy="3018522"/>
              </a:xfrm>
              <a:prstGeom prst="rect">
                <a:avLst/>
              </a:prstGeom>
            </p:spPr>
          </p:pic>
        </mc:Fallback>
      </mc:AlternateContent>
    </p:spTree>
    <p:extLst>
      <p:ext uri="{BB962C8B-B14F-4D97-AF65-F5344CB8AC3E}">
        <p14:creationId xmlns:p14="http://schemas.microsoft.com/office/powerpoint/2010/main" val="150106111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rtlCol="0"/>
          <a:lstStyle/>
          <a:p>
            <a:pPr rtl="0"/>
            <a:r>
              <a:rPr lang="de-DE" dirty="0"/>
              <a:t>Umsetzung</a:t>
            </a:r>
          </a:p>
        </p:txBody>
      </p:sp>
      <p:sp>
        <p:nvSpPr>
          <p:cNvPr id="12" name="Datumsplatzhalter 11">
            <a:extLst>
              <a:ext uri="{FF2B5EF4-FFF2-40B4-BE49-F238E27FC236}">
                <a16:creationId xmlns:a16="http://schemas.microsoft.com/office/drawing/2014/main" id="{BB55F5DE-D801-496C-806A-73E6EF45CB06}"/>
              </a:ext>
            </a:extLst>
          </p:cNvPr>
          <p:cNvSpPr>
            <a:spLocks noGrp="1"/>
          </p:cNvSpPr>
          <p:nvPr>
            <p:ph type="dt" sz="half" idx="10"/>
          </p:nvPr>
        </p:nvSpPr>
        <p:spPr/>
        <p:txBody>
          <a:bodyPr rtlCol="0"/>
          <a:lstStyle/>
          <a:p>
            <a:pPr lvl="0" rtl="0"/>
            <a:r>
              <a:rPr lang="de-DE" dirty="0"/>
              <a:t>4/7/2023</a:t>
            </a:r>
          </a:p>
        </p:txBody>
      </p:sp>
      <p:sp>
        <p:nvSpPr>
          <p:cNvPr id="13" name="Fußzeilenplatzhalt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rtlCol="0"/>
          <a:lstStyle/>
          <a:p>
            <a:pPr>
              <a:defRPr/>
            </a:pPr>
            <a:r>
              <a:rPr lang="de-DE" sz="1200" b="0" i="0" u="none" strike="noStrike" kern="1200" cap="none" spc="0" normalizeH="0" dirty="0">
                <a:ln>
                  <a:noFill/>
                </a:ln>
                <a:solidFill>
                  <a:prstClr val="black">
                    <a:tint val="75000"/>
                  </a:prstClr>
                </a:solidFill>
                <a:effectLst/>
                <a:uLnTx/>
                <a:uFillTx/>
                <a:latin typeface="Calibri" panose="020F0502020204030204"/>
                <a:ea typeface="+mn-ea"/>
                <a:cs typeface="+mn-cs"/>
              </a:rPr>
              <a:t>Time4You</a:t>
            </a:r>
          </a:p>
        </p:txBody>
      </p:sp>
      <p:sp>
        <p:nvSpPr>
          <p:cNvPr id="14" name="Foliennummernplatzhalt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de-DE"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DE"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2" name="Grafik 1" descr="Ein Bild, das Clipart, Smiley, Grafiken, Kreis enthält.&#10;&#10;Automatisch generierte Beschreibung">
            <a:extLst>
              <a:ext uri="{FF2B5EF4-FFF2-40B4-BE49-F238E27FC236}">
                <a16:creationId xmlns:a16="http://schemas.microsoft.com/office/drawing/2014/main" id="{175646AC-3583-F44F-4F2E-57B53ACE30BB}"/>
              </a:ext>
            </a:extLst>
          </p:cNvPr>
          <p:cNvPicPr>
            <a:picLocks noChangeAspect="1"/>
          </p:cNvPicPr>
          <p:nvPr/>
        </p:nvPicPr>
        <p:blipFill>
          <a:blip r:embed="rId3"/>
          <a:stretch>
            <a:fillRect/>
          </a:stretch>
        </p:blipFill>
        <p:spPr>
          <a:xfrm>
            <a:off x="9103571" y="825905"/>
            <a:ext cx="1757258" cy="1757258"/>
          </a:xfrm>
          <a:prstGeom prst="rect">
            <a:avLst/>
          </a:prstGeom>
          <a:effectLst>
            <a:outerShdw blurRad="50800" dist="38100" dir="5400000" algn="t" rotWithShape="0">
              <a:prstClr val="black">
                <a:alpha val="40000"/>
              </a:prstClr>
            </a:outerShdw>
          </a:effectLst>
        </p:spPr>
      </p:pic>
      <mc:AlternateContent xmlns:mc="http://schemas.openxmlformats.org/markup-compatibility/2006">
        <mc:Choice xmlns:am3d="http://schemas.microsoft.com/office/drawing/2017/model3d" Requires="am3d">
          <p:graphicFrame>
            <p:nvGraphicFramePr>
              <p:cNvPr id="3" name="3D-Modell 2" descr="Laptop Computer">
                <a:extLst>
                  <a:ext uri="{FF2B5EF4-FFF2-40B4-BE49-F238E27FC236}">
                    <a16:creationId xmlns:a16="http://schemas.microsoft.com/office/drawing/2014/main" id="{5B6E0C9D-F6D1-1E77-5358-21D82226BCD8}"/>
                  </a:ext>
                </a:extLst>
              </p:cNvPr>
              <p:cNvGraphicFramePr/>
              <p:nvPr>
                <p:extLst>
                  <p:ext uri="{D42A27DB-BD31-4B8C-83A1-F6EECF244321}">
                    <p14:modId xmlns:p14="http://schemas.microsoft.com/office/powerpoint/2010/main" val="76528555"/>
                  </p:ext>
                </p:extLst>
              </p:nvPr>
            </p:nvGraphicFramePr>
            <p:xfrm>
              <a:off x="-3924300" y="-2590800"/>
              <a:ext cx="20040600" cy="13068300"/>
            </p:xfrm>
            <a:graphic>
              <a:graphicData uri="http://schemas.microsoft.com/office/drawing/2017/model3d">
                <am3d:model3d r:embed="rId4">
                  <am3d:spPr>
                    <a:xfrm>
                      <a:off x="0" y="0"/>
                      <a:ext cx="20040600" cy="13068300"/>
                    </a:xfrm>
                    <a:prstGeom prst="rect">
                      <a:avLst/>
                    </a:prstGeom>
                  </am3d:spPr>
                  <am3d:camera>
                    <am3d:pos x="0" y="0" z="65422519"/>
                    <am3d:up dx="0" dy="36000000" dz="0"/>
                    <am3d:lookAt x="0" y="0" z="0"/>
                    <am3d:perspective fov="2700000"/>
                  </am3d:camera>
                  <am3d:trans>
                    <am3d:meterPerModelUnit n="3145800" d="1000000"/>
                    <am3d:preTrans dx="-543" dy="-12469323" dz="2456955"/>
                    <am3d:scale>
                      <am3d:sx n="1000000" d="1000000"/>
                      <am3d:sy n="1000000" d="1000000"/>
                      <am3d:sz n="1000000" d="1000000"/>
                    </am3d:scale>
                    <am3d:rot/>
                    <am3d:postTrans dx="0" dy="0" dz="0"/>
                  </am3d:trans>
                  <am3d:raster rName="Office3DRenderer" rVer="16.0.8326">
                    <am3d:blip r:embed="rId5"/>
                  </am3d:raster>
                  <am3d:objViewport viewportSz="232417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Modell 2" descr="Laptop Computer">
                <a:extLst>
                  <a:ext uri="{FF2B5EF4-FFF2-40B4-BE49-F238E27FC236}">
                    <a16:creationId xmlns:a16="http://schemas.microsoft.com/office/drawing/2014/main" id="{5B6E0C9D-F6D1-1E77-5358-21D82226BCD8}"/>
                  </a:ext>
                </a:extLst>
              </p:cNvPr>
              <p:cNvPicPr>
                <a:picLocks noGrp="1" noRot="1" noChangeAspect="1" noMove="1" noResize="1" noEditPoints="1" noAdjustHandles="1" noChangeArrowheads="1" noChangeShapeType="1" noCrop="1"/>
              </p:cNvPicPr>
              <p:nvPr/>
            </p:nvPicPr>
            <p:blipFill>
              <a:blip r:embed="rId5"/>
              <a:stretch>
                <a:fillRect/>
              </a:stretch>
            </p:blipFill>
            <p:spPr>
              <a:xfrm>
                <a:off x="-3924300" y="-2590800"/>
                <a:ext cx="20040600" cy="13068300"/>
              </a:xfrm>
              <a:prstGeom prst="rect">
                <a:avLst/>
              </a:prstGeom>
            </p:spPr>
          </p:pic>
        </mc:Fallback>
      </mc:AlternateContent>
      <p:pic>
        <p:nvPicPr>
          <p:cNvPr id="7" name="Grafik 6">
            <a:extLst>
              <a:ext uri="{FF2B5EF4-FFF2-40B4-BE49-F238E27FC236}">
                <a16:creationId xmlns:a16="http://schemas.microsoft.com/office/drawing/2014/main" id="{79AFAA35-F948-95E9-6B0F-E823FBCF4111}"/>
              </a:ext>
            </a:extLst>
          </p:cNvPr>
          <p:cNvPicPr>
            <a:picLocks noChangeAspect="1"/>
          </p:cNvPicPr>
          <p:nvPr/>
        </p:nvPicPr>
        <p:blipFill>
          <a:blip r:embed="rId6"/>
          <a:stretch>
            <a:fillRect/>
          </a:stretch>
        </p:blipFill>
        <p:spPr>
          <a:xfrm flipH="1" flipV="1">
            <a:off x="5317381" y="6584156"/>
            <a:ext cx="195779" cy="105181"/>
          </a:xfrm>
          <a:prstGeom prst="rect">
            <a:avLst/>
          </a:prstGeom>
        </p:spPr>
      </p:pic>
    </p:spTree>
    <p:extLst>
      <p:ext uri="{BB962C8B-B14F-4D97-AF65-F5344CB8AC3E}">
        <p14:creationId xmlns:p14="http://schemas.microsoft.com/office/powerpoint/2010/main" val="127465398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rtlCol="0"/>
          <a:lstStyle/>
          <a:p>
            <a:pPr rtl="0"/>
            <a:r>
              <a:rPr lang="de-DE" dirty="0"/>
              <a:t>Umsetzung</a:t>
            </a:r>
          </a:p>
        </p:txBody>
      </p:sp>
      <p:sp>
        <p:nvSpPr>
          <p:cNvPr id="12" name="Datumsplatzhalter 11">
            <a:extLst>
              <a:ext uri="{FF2B5EF4-FFF2-40B4-BE49-F238E27FC236}">
                <a16:creationId xmlns:a16="http://schemas.microsoft.com/office/drawing/2014/main" id="{BB55F5DE-D801-496C-806A-73E6EF45CB06}"/>
              </a:ext>
            </a:extLst>
          </p:cNvPr>
          <p:cNvSpPr>
            <a:spLocks noGrp="1"/>
          </p:cNvSpPr>
          <p:nvPr>
            <p:ph type="dt" sz="half" idx="10"/>
          </p:nvPr>
        </p:nvSpPr>
        <p:spPr/>
        <p:txBody>
          <a:bodyPr rtlCol="0"/>
          <a:lstStyle/>
          <a:p>
            <a:pPr lvl="0" rtl="0"/>
            <a:r>
              <a:rPr lang="de-DE" dirty="0"/>
              <a:t>4/7/2023</a:t>
            </a:r>
          </a:p>
        </p:txBody>
      </p:sp>
      <p:sp>
        <p:nvSpPr>
          <p:cNvPr id="13" name="Fußzeilenplatzhalt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rtlCol="0"/>
          <a:lstStyle/>
          <a:p>
            <a:pPr>
              <a:defRPr/>
            </a:pPr>
            <a:r>
              <a:rPr lang="de-DE" sz="1200" b="0" i="0" u="none" strike="noStrike" kern="1200" cap="none" spc="0" normalizeH="0" dirty="0">
                <a:ln>
                  <a:noFill/>
                </a:ln>
                <a:solidFill>
                  <a:prstClr val="black">
                    <a:tint val="75000"/>
                  </a:prstClr>
                </a:solidFill>
                <a:effectLst/>
                <a:uLnTx/>
                <a:uFillTx/>
                <a:latin typeface="Calibri" panose="020F0502020204030204"/>
                <a:ea typeface="+mn-ea"/>
                <a:cs typeface="+mn-cs"/>
              </a:rPr>
              <a:t>Time4You</a:t>
            </a:r>
          </a:p>
        </p:txBody>
      </p:sp>
      <p:sp>
        <p:nvSpPr>
          <p:cNvPr id="14" name="Foliennummernplatzhalt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de-DE"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DE"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2" name="Grafik 1" descr="Ein Bild, das Clipart, Smiley, Grafiken, Kreis enthält.&#10;&#10;Automatisch generierte Beschreibung">
            <a:extLst>
              <a:ext uri="{FF2B5EF4-FFF2-40B4-BE49-F238E27FC236}">
                <a16:creationId xmlns:a16="http://schemas.microsoft.com/office/drawing/2014/main" id="{175646AC-3583-F44F-4F2E-57B53ACE30BB}"/>
              </a:ext>
            </a:extLst>
          </p:cNvPr>
          <p:cNvPicPr>
            <a:picLocks noChangeAspect="1"/>
          </p:cNvPicPr>
          <p:nvPr/>
        </p:nvPicPr>
        <p:blipFill>
          <a:blip r:embed="rId3"/>
          <a:stretch>
            <a:fillRect/>
          </a:stretch>
        </p:blipFill>
        <p:spPr>
          <a:xfrm>
            <a:off x="9103571" y="825905"/>
            <a:ext cx="1757258" cy="1757258"/>
          </a:xfrm>
          <a:prstGeom prst="rect">
            <a:avLst/>
          </a:prstGeom>
          <a:effectLst>
            <a:outerShdw blurRad="50800" dist="38100" dir="5400000" algn="t" rotWithShape="0">
              <a:prstClr val="black">
                <a:alpha val="40000"/>
              </a:prstClr>
            </a:outerShdw>
          </a:effectLst>
        </p:spPr>
      </p:pic>
      <mc:AlternateContent xmlns:mc="http://schemas.openxmlformats.org/markup-compatibility/2006">
        <mc:Choice xmlns:am3d="http://schemas.microsoft.com/office/drawing/2017/model3d" Requires="am3d">
          <p:graphicFrame>
            <p:nvGraphicFramePr>
              <p:cNvPr id="3" name="3D-Modell 2" descr="Laptop Computer">
                <a:extLst>
                  <a:ext uri="{FF2B5EF4-FFF2-40B4-BE49-F238E27FC236}">
                    <a16:creationId xmlns:a16="http://schemas.microsoft.com/office/drawing/2014/main" id="{5B6E0C9D-F6D1-1E77-5358-21D82226BCD8}"/>
                  </a:ext>
                </a:extLst>
              </p:cNvPr>
              <p:cNvGraphicFramePr/>
              <p:nvPr/>
            </p:nvGraphicFramePr>
            <p:xfrm>
              <a:off x="-3924300" y="-2590800"/>
              <a:ext cx="20040600" cy="13068300"/>
            </p:xfrm>
            <a:graphic>
              <a:graphicData uri="http://schemas.microsoft.com/office/drawing/2017/model3d">
                <am3d:model3d r:embed="rId4">
                  <am3d:spPr>
                    <a:xfrm>
                      <a:off x="0" y="0"/>
                      <a:ext cx="20040600" cy="13068300"/>
                    </a:xfrm>
                    <a:prstGeom prst="rect">
                      <a:avLst/>
                    </a:prstGeom>
                  </am3d:spPr>
                  <am3d:camera>
                    <am3d:pos x="0" y="0" z="65422519"/>
                    <am3d:up dx="0" dy="36000000" dz="0"/>
                    <am3d:lookAt x="0" y="0" z="0"/>
                    <am3d:perspective fov="2700000"/>
                  </am3d:camera>
                  <am3d:trans>
                    <am3d:meterPerModelUnit n="3145800" d="1000000"/>
                    <am3d:preTrans dx="-543" dy="-12469323" dz="2456955"/>
                    <am3d:scale>
                      <am3d:sx n="1000000" d="1000000"/>
                      <am3d:sy n="1000000" d="1000000"/>
                      <am3d:sz n="1000000" d="1000000"/>
                    </am3d:scale>
                    <am3d:rot/>
                    <am3d:postTrans dx="0" dy="0" dz="0"/>
                  </am3d:trans>
                  <am3d:raster rName="Office3DRenderer" rVer="16.0.8326">
                    <am3d:blip r:embed="rId5"/>
                  </am3d:raster>
                  <am3d:objViewport viewportSz="232417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Modell 2" descr="Laptop Computer">
                <a:extLst>
                  <a:ext uri="{FF2B5EF4-FFF2-40B4-BE49-F238E27FC236}">
                    <a16:creationId xmlns:a16="http://schemas.microsoft.com/office/drawing/2014/main" id="{5B6E0C9D-F6D1-1E77-5358-21D82226BCD8}"/>
                  </a:ext>
                </a:extLst>
              </p:cNvPr>
              <p:cNvPicPr>
                <a:picLocks noGrp="1" noRot="1" noChangeAspect="1" noMove="1" noResize="1" noEditPoints="1" noAdjustHandles="1" noChangeArrowheads="1" noChangeShapeType="1" noCrop="1"/>
              </p:cNvPicPr>
              <p:nvPr/>
            </p:nvPicPr>
            <p:blipFill>
              <a:blip r:embed="rId5"/>
              <a:stretch>
                <a:fillRect/>
              </a:stretch>
            </p:blipFill>
            <p:spPr>
              <a:xfrm>
                <a:off x="-3924300" y="-2590800"/>
                <a:ext cx="20040600" cy="13068300"/>
              </a:xfrm>
              <a:prstGeom prst="rect">
                <a:avLst/>
              </a:prstGeom>
            </p:spPr>
          </p:pic>
        </mc:Fallback>
      </mc:AlternateContent>
      <p:pic>
        <p:nvPicPr>
          <p:cNvPr id="5" name="Grafik 4">
            <a:extLst>
              <a:ext uri="{FF2B5EF4-FFF2-40B4-BE49-F238E27FC236}">
                <a16:creationId xmlns:a16="http://schemas.microsoft.com/office/drawing/2014/main" id="{2B37D36C-F9CC-2DC6-ED1C-DB3C35F7E0E7}"/>
              </a:ext>
            </a:extLst>
          </p:cNvPr>
          <p:cNvPicPr>
            <a:picLocks noChangeAspect="1"/>
          </p:cNvPicPr>
          <p:nvPr/>
        </p:nvPicPr>
        <p:blipFill>
          <a:blip r:embed="rId6"/>
          <a:stretch>
            <a:fillRect/>
          </a:stretch>
        </p:blipFill>
        <p:spPr>
          <a:xfrm>
            <a:off x="113835" y="136525"/>
            <a:ext cx="11831422" cy="6356350"/>
          </a:xfrm>
          <a:prstGeom prst="rect">
            <a:avLst/>
          </a:prstGeom>
        </p:spPr>
      </p:pic>
    </p:spTree>
    <p:extLst>
      <p:ext uri="{BB962C8B-B14F-4D97-AF65-F5344CB8AC3E}">
        <p14:creationId xmlns:p14="http://schemas.microsoft.com/office/powerpoint/2010/main" val="19487899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916DAA-1ACF-4343-A637-D55C4A5DE05B}"/>
              </a:ext>
            </a:extLst>
          </p:cNvPr>
          <p:cNvSpPr>
            <a:spLocks noGrp="1"/>
          </p:cNvSpPr>
          <p:nvPr>
            <p:ph type="title"/>
          </p:nvPr>
        </p:nvSpPr>
        <p:spPr/>
        <p:txBody>
          <a:bodyPr rtlCol="0"/>
          <a:lstStyle/>
          <a:p>
            <a:pPr rtl="0"/>
            <a:r>
              <a:rPr lang="de-DE" dirty="0"/>
              <a:t>Umsetzung</a:t>
            </a:r>
          </a:p>
        </p:txBody>
      </p:sp>
      <p:graphicFrame>
        <p:nvGraphicFramePr>
          <p:cNvPr id="4" name="Inhaltsplatzhalter 4" descr="SmartArt-Zeitachse&#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2635837683"/>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umsplatzhalter 4">
            <a:extLst>
              <a:ext uri="{FF2B5EF4-FFF2-40B4-BE49-F238E27FC236}">
                <a16:creationId xmlns:a16="http://schemas.microsoft.com/office/drawing/2014/main" id="{3AD06355-A3C6-4680-9456-99EB4CD43474}"/>
              </a:ext>
            </a:extLst>
          </p:cNvPr>
          <p:cNvSpPr>
            <a:spLocks noGrp="1"/>
          </p:cNvSpPr>
          <p:nvPr>
            <p:ph type="dt" sz="half" idx="10"/>
          </p:nvPr>
        </p:nvSpPr>
        <p:spPr/>
        <p:txBody>
          <a:bodyPr rtlCol="0"/>
          <a:lstStyle/>
          <a:p>
            <a:pPr lvl="0" rtl="0"/>
            <a:r>
              <a:rPr lang="de-DE" dirty="0"/>
              <a:t>4/7/2023</a:t>
            </a:r>
          </a:p>
        </p:txBody>
      </p:sp>
      <p:sp>
        <p:nvSpPr>
          <p:cNvPr id="6" name="Fußzeilenplatzhalt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rtlCol="0"/>
          <a:lstStyle/>
          <a:p>
            <a:pPr>
              <a:defRPr/>
            </a:pPr>
            <a:r>
              <a:rPr lang="de-DE" sz="1200" b="0" i="0" u="none" strike="noStrike" kern="1200" cap="none" spc="0" normalizeH="0" dirty="0">
                <a:ln>
                  <a:noFill/>
                </a:ln>
                <a:solidFill>
                  <a:prstClr val="black">
                    <a:tint val="75000"/>
                  </a:prstClr>
                </a:solidFill>
                <a:effectLst/>
                <a:uLnTx/>
                <a:uFillTx/>
                <a:latin typeface="Calibri" panose="020F0502020204030204"/>
                <a:ea typeface="+mn-ea"/>
                <a:cs typeface="+mn-cs"/>
              </a:rPr>
              <a:t>Time4You</a:t>
            </a:r>
          </a:p>
        </p:txBody>
      </p:sp>
      <p:sp>
        <p:nvSpPr>
          <p:cNvPr id="7" name="Foliennummernplatzhalt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de-DE"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e-DE"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10" name="Grafik 9">
            <a:extLst>
              <a:ext uri="{FF2B5EF4-FFF2-40B4-BE49-F238E27FC236}">
                <a16:creationId xmlns:a16="http://schemas.microsoft.com/office/drawing/2014/main" id="{5447BD1E-FF2E-E623-ECF1-C78577838E90}"/>
              </a:ext>
            </a:extLst>
          </p:cNvPr>
          <p:cNvPicPr>
            <a:picLocks noChangeAspect="1"/>
          </p:cNvPicPr>
          <p:nvPr/>
        </p:nvPicPr>
        <p:blipFill>
          <a:blip r:embed="rId8"/>
          <a:stretch>
            <a:fillRect/>
          </a:stretch>
        </p:blipFill>
        <p:spPr>
          <a:xfrm>
            <a:off x="2752621" y="1600200"/>
            <a:ext cx="2345973" cy="406591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94264745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46624E-1256-4074-A302-8EFDA23D77BF}"/>
              </a:ext>
            </a:extLst>
          </p:cNvPr>
          <p:cNvSpPr>
            <a:spLocks noGrp="1"/>
          </p:cNvSpPr>
          <p:nvPr>
            <p:ph type="title"/>
          </p:nvPr>
        </p:nvSpPr>
        <p:spPr/>
        <p:txBody>
          <a:bodyPr rtlCol="0"/>
          <a:lstStyle/>
          <a:p>
            <a:pPr rtl="0"/>
            <a:r>
              <a:rPr lang="de-DE" dirty="0"/>
              <a:t>Vorschau</a:t>
            </a:r>
          </a:p>
        </p:txBody>
      </p:sp>
      <p:sp>
        <p:nvSpPr>
          <p:cNvPr id="5" name="Textplatzhalter 4">
            <a:extLst>
              <a:ext uri="{FF2B5EF4-FFF2-40B4-BE49-F238E27FC236}">
                <a16:creationId xmlns:a16="http://schemas.microsoft.com/office/drawing/2014/main" id="{8FCFD254-68A8-4D88-9653-D6F0238D59BD}"/>
              </a:ext>
            </a:extLst>
          </p:cNvPr>
          <p:cNvSpPr>
            <a:spLocks noGrp="1"/>
          </p:cNvSpPr>
          <p:nvPr>
            <p:ph type="body" sz="quarter" idx="3"/>
          </p:nvPr>
        </p:nvSpPr>
        <p:spPr>
          <a:xfrm>
            <a:off x="836612" y="1681163"/>
            <a:ext cx="10518776" cy="823912"/>
          </a:xfrm>
        </p:spPr>
        <p:txBody>
          <a:bodyPr rtlCol="0"/>
          <a:lstStyle/>
          <a:p>
            <a:pPr rtl="0"/>
            <a:r>
              <a:rPr lang="de-DE" dirty="0"/>
              <a:t>Shop</a:t>
            </a:r>
          </a:p>
        </p:txBody>
      </p:sp>
      <p:sp>
        <p:nvSpPr>
          <p:cNvPr id="6" name="Inhaltsplatzhalter 5">
            <a:extLst>
              <a:ext uri="{FF2B5EF4-FFF2-40B4-BE49-F238E27FC236}">
                <a16:creationId xmlns:a16="http://schemas.microsoft.com/office/drawing/2014/main" id="{3905CD03-9B40-4AA4-B6AB-5B38436AB901}"/>
              </a:ext>
            </a:extLst>
          </p:cNvPr>
          <p:cNvSpPr>
            <a:spLocks noGrp="1"/>
          </p:cNvSpPr>
          <p:nvPr>
            <p:ph sz="quarter" idx="4"/>
          </p:nvPr>
        </p:nvSpPr>
        <p:spPr>
          <a:xfrm>
            <a:off x="836612" y="2505075"/>
            <a:ext cx="10518776" cy="3684588"/>
          </a:xfrm>
        </p:spPr>
        <p:txBody>
          <a:bodyPr rtlCol="0"/>
          <a:lstStyle/>
          <a:p>
            <a:pPr rtl="0"/>
            <a:r>
              <a:rPr lang="de-DE" sz="2400" dirty="0"/>
              <a:t>Belohnungen freischalten durch verdiente Punkte </a:t>
            </a:r>
          </a:p>
          <a:p>
            <a:pPr rtl="0"/>
            <a:r>
              <a:rPr lang="de-DE" dirty="0"/>
              <a:t>Mithilfe der </a:t>
            </a:r>
            <a:r>
              <a:rPr lang="de-DE" dirty="0" err="1"/>
              <a:t>Recyclerview</a:t>
            </a:r>
            <a:endParaRPr lang="de-DE" sz="2400" dirty="0"/>
          </a:p>
        </p:txBody>
      </p:sp>
      <p:sp>
        <p:nvSpPr>
          <p:cNvPr id="18" name="Datumsplatzhalter 17">
            <a:extLst>
              <a:ext uri="{FF2B5EF4-FFF2-40B4-BE49-F238E27FC236}">
                <a16:creationId xmlns:a16="http://schemas.microsoft.com/office/drawing/2014/main" id="{93F1F6E8-FB29-489E-9497-38321677D832}"/>
              </a:ext>
            </a:extLst>
          </p:cNvPr>
          <p:cNvSpPr>
            <a:spLocks noGrp="1"/>
          </p:cNvSpPr>
          <p:nvPr>
            <p:ph type="dt" sz="half" idx="10"/>
          </p:nvPr>
        </p:nvSpPr>
        <p:spPr/>
        <p:txBody>
          <a:bodyPr rtlCol="0"/>
          <a:lstStyle/>
          <a:p>
            <a:pPr lvl="0" rtl="0"/>
            <a:r>
              <a:rPr lang="de-DE" dirty="0"/>
              <a:t>4/7/2023</a:t>
            </a:r>
          </a:p>
        </p:txBody>
      </p:sp>
      <p:sp>
        <p:nvSpPr>
          <p:cNvPr id="19" name="Fußzeilenplatzhalt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rtlCol="0"/>
          <a:lstStyle/>
          <a:p>
            <a:pPr>
              <a:defRPr/>
            </a:pPr>
            <a:r>
              <a:rPr lang="de-DE" sz="1200" b="0" i="0" u="none" strike="noStrike" kern="1200" cap="none" spc="0" normalizeH="0" dirty="0">
                <a:ln>
                  <a:noFill/>
                </a:ln>
                <a:solidFill>
                  <a:prstClr val="black">
                    <a:tint val="75000"/>
                  </a:prstClr>
                </a:solidFill>
                <a:effectLst/>
                <a:uLnTx/>
                <a:uFillTx/>
                <a:latin typeface="Calibri" panose="020F0502020204030204"/>
                <a:ea typeface="+mn-ea"/>
                <a:cs typeface="+mn-cs"/>
              </a:rPr>
              <a:t>Time4You</a:t>
            </a:r>
          </a:p>
        </p:txBody>
      </p:sp>
      <p:sp>
        <p:nvSpPr>
          <p:cNvPr id="20" name="Foliennummernplatzhalt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de-DE"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e-DE"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
        <p:nvSpPr>
          <p:cNvPr id="11" name="Textfeld 10">
            <a:extLst>
              <a:ext uri="{FF2B5EF4-FFF2-40B4-BE49-F238E27FC236}">
                <a16:creationId xmlns:a16="http://schemas.microsoft.com/office/drawing/2014/main" id="{0BDDE294-84DE-FC30-09C6-B213B7570F37}"/>
              </a:ext>
            </a:extLst>
          </p:cNvPr>
          <p:cNvSpPr txBox="1"/>
          <p:nvPr/>
        </p:nvSpPr>
        <p:spPr>
          <a:xfrm>
            <a:off x="836612" y="3524252"/>
            <a:ext cx="5259388" cy="369332"/>
          </a:xfrm>
          <a:prstGeom prst="rect">
            <a:avLst/>
          </a:prstGeom>
          <a:noFill/>
        </p:spPr>
        <p:txBody>
          <a:bodyPr wrap="square" rtlCol="0">
            <a:spAutoFit/>
          </a:bodyPr>
          <a:lstStyle/>
          <a:p>
            <a:r>
              <a:rPr lang="de-DE" b="1" dirty="0"/>
              <a:t>Profilbilder</a:t>
            </a:r>
          </a:p>
        </p:txBody>
      </p:sp>
      <p:sp>
        <p:nvSpPr>
          <p:cNvPr id="12" name="Textfeld 11">
            <a:extLst>
              <a:ext uri="{FF2B5EF4-FFF2-40B4-BE49-F238E27FC236}">
                <a16:creationId xmlns:a16="http://schemas.microsoft.com/office/drawing/2014/main" id="{8373A569-EEC5-E3DE-B1A4-7900D330B684}"/>
              </a:ext>
            </a:extLst>
          </p:cNvPr>
          <p:cNvSpPr txBox="1"/>
          <p:nvPr/>
        </p:nvSpPr>
        <p:spPr>
          <a:xfrm>
            <a:off x="6552891" y="3244334"/>
            <a:ext cx="5259388" cy="369332"/>
          </a:xfrm>
          <a:prstGeom prst="rect">
            <a:avLst/>
          </a:prstGeom>
          <a:noFill/>
        </p:spPr>
        <p:txBody>
          <a:bodyPr wrap="square" rtlCol="0">
            <a:spAutoFit/>
          </a:bodyPr>
          <a:lstStyle/>
          <a:p>
            <a:r>
              <a:rPr lang="de-DE" b="1" dirty="0"/>
              <a:t>Design</a:t>
            </a:r>
          </a:p>
        </p:txBody>
      </p:sp>
      <p:pic>
        <p:nvPicPr>
          <p:cNvPr id="14" name="Grafik 13">
            <a:extLst>
              <a:ext uri="{FF2B5EF4-FFF2-40B4-BE49-F238E27FC236}">
                <a16:creationId xmlns:a16="http://schemas.microsoft.com/office/drawing/2014/main" id="{A2248EF2-E3DB-132C-0935-094710F3F685}"/>
              </a:ext>
            </a:extLst>
          </p:cNvPr>
          <p:cNvPicPr>
            <a:picLocks noChangeAspect="1"/>
          </p:cNvPicPr>
          <p:nvPr/>
        </p:nvPicPr>
        <p:blipFill>
          <a:blip r:embed="rId3"/>
          <a:stretch>
            <a:fillRect/>
          </a:stretch>
        </p:blipFill>
        <p:spPr>
          <a:xfrm>
            <a:off x="1542402" y="3893584"/>
            <a:ext cx="933580" cy="1047896"/>
          </a:xfrm>
          <a:prstGeom prst="rect">
            <a:avLst/>
          </a:prstGeom>
          <a:effectLst>
            <a:outerShdw blurRad="50800" dist="38100" dir="5400000" algn="t" rotWithShape="0">
              <a:prstClr val="black">
                <a:alpha val="40000"/>
              </a:prstClr>
            </a:outerShdw>
          </a:effectLst>
        </p:spPr>
      </p:pic>
      <p:pic>
        <p:nvPicPr>
          <p:cNvPr id="16" name="Grafik 15">
            <a:extLst>
              <a:ext uri="{FF2B5EF4-FFF2-40B4-BE49-F238E27FC236}">
                <a16:creationId xmlns:a16="http://schemas.microsoft.com/office/drawing/2014/main" id="{A76CD69C-F313-04DE-E087-CC4A59BF8812}"/>
              </a:ext>
            </a:extLst>
          </p:cNvPr>
          <p:cNvPicPr>
            <a:picLocks noChangeAspect="1"/>
          </p:cNvPicPr>
          <p:nvPr/>
        </p:nvPicPr>
        <p:blipFill>
          <a:blip r:embed="rId4"/>
          <a:stretch>
            <a:fillRect/>
          </a:stretch>
        </p:blipFill>
        <p:spPr>
          <a:xfrm>
            <a:off x="2619720" y="5067022"/>
            <a:ext cx="1209844" cy="1143160"/>
          </a:xfrm>
          <a:prstGeom prst="rect">
            <a:avLst/>
          </a:prstGeom>
          <a:effectLst>
            <a:outerShdw blurRad="50800" dist="38100" dir="5400000" algn="t" rotWithShape="0">
              <a:prstClr val="black">
                <a:alpha val="40000"/>
              </a:prstClr>
            </a:outerShdw>
          </a:effectLst>
        </p:spPr>
      </p:pic>
      <p:pic>
        <p:nvPicPr>
          <p:cNvPr id="21" name="Grafik 20">
            <a:extLst>
              <a:ext uri="{FF2B5EF4-FFF2-40B4-BE49-F238E27FC236}">
                <a16:creationId xmlns:a16="http://schemas.microsoft.com/office/drawing/2014/main" id="{2BEA883E-3C53-9D31-9801-896629B4DFF1}"/>
              </a:ext>
            </a:extLst>
          </p:cNvPr>
          <p:cNvPicPr>
            <a:picLocks noChangeAspect="1"/>
          </p:cNvPicPr>
          <p:nvPr/>
        </p:nvPicPr>
        <p:blipFill>
          <a:blip r:embed="rId5"/>
          <a:stretch>
            <a:fillRect/>
          </a:stretch>
        </p:blipFill>
        <p:spPr>
          <a:xfrm>
            <a:off x="3466306" y="4060271"/>
            <a:ext cx="962159" cy="800212"/>
          </a:xfrm>
          <a:prstGeom prst="rect">
            <a:avLst/>
          </a:prstGeom>
          <a:effectLst>
            <a:outerShdw blurRad="50800" dist="38100" dir="5400000" algn="t" rotWithShape="0">
              <a:prstClr val="black">
                <a:alpha val="40000"/>
              </a:prstClr>
            </a:outerShdw>
          </a:effectLst>
        </p:spPr>
      </p:pic>
      <p:pic>
        <p:nvPicPr>
          <p:cNvPr id="23" name="Grafik 22">
            <a:extLst>
              <a:ext uri="{FF2B5EF4-FFF2-40B4-BE49-F238E27FC236}">
                <a16:creationId xmlns:a16="http://schemas.microsoft.com/office/drawing/2014/main" id="{6A8F6676-F60B-9728-D791-8CF7A9F685BF}"/>
              </a:ext>
            </a:extLst>
          </p:cNvPr>
          <p:cNvPicPr>
            <a:picLocks noChangeAspect="1"/>
          </p:cNvPicPr>
          <p:nvPr/>
        </p:nvPicPr>
        <p:blipFill>
          <a:blip r:embed="rId6"/>
          <a:stretch>
            <a:fillRect/>
          </a:stretch>
        </p:blipFill>
        <p:spPr>
          <a:xfrm>
            <a:off x="8137869" y="3506822"/>
            <a:ext cx="1800344" cy="274052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1391072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CEB8CC-E887-4C39-A032-E3471EDC043E}"/>
              </a:ext>
            </a:extLst>
          </p:cNvPr>
          <p:cNvSpPr>
            <a:spLocks noGrp="1"/>
          </p:cNvSpPr>
          <p:nvPr>
            <p:ph type="title"/>
          </p:nvPr>
        </p:nvSpPr>
        <p:spPr/>
        <p:txBody>
          <a:bodyPr rtlCol="0"/>
          <a:lstStyle/>
          <a:p>
            <a:pPr rtl="0"/>
            <a:r>
              <a:rPr lang="de-DE" dirty="0"/>
              <a:t>Vorschau  </a:t>
            </a:r>
          </a:p>
        </p:txBody>
      </p:sp>
      <p:sp>
        <p:nvSpPr>
          <p:cNvPr id="7" name="Textplatzhalter 6">
            <a:extLst>
              <a:ext uri="{FF2B5EF4-FFF2-40B4-BE49-F238E27FC236}">
                <a16:creationId xmlns:a16="http://schemas.microsoft.com/office/drawing/2014/main" id="{016D0387-7057-4207-9037-65B55A7B211B}"/>
              </a:ext>
            </a:extLst>
          </p:cNvPr>
          <p:cNvSpPr>
            <a:spLocks noGrp="1"/>
          </p:cNvSpPr>
          <p:nvPr>
            <p:ph type="body" sz="quarter" idx="13"/>
          </p:nvPr>
        </p:nvSpPr>
        <p:spPr>
          <a:xfrm>
            <a:off x="835152" y="1681163"/>
            <a:ext cx="10521696" cy="823912"/>
          </a:xfrm>
        </p:spPr>
        <p:txBody>
          <a:bodyPr rtlCol="0"/>
          <a:lstStyle/>
          <a:p>
            <a:pPr rtl="0"/>
            <a:r>
              <a:rPr lang="de-DE" dirty="0"/>
              <a:t>Patch Notes</a:t>
            </a:r>
          </a:p>
        </p:txBody>
      </p:sp>
      <p:sp>
        <p:nvSpPr>
          <p:cNvPr id="8" name="Inhaltsplatzhalter 7">
            <a:extLst>
              <a:ext uri="{FF2B5EF4-FFF2-40B4-BE49-F238E27FC236}">
                <a16:creationId xmlns:a16="http://schemas.microsoft.com/office/drawing/2014/main" id="{EE1302F8-9FA6-4CC4-AD07-E8137FCC99A5}"/>
              </a:ext>
            </a:extLst>
          </p:cNvPr>
          <p:cNvSpPr>
            <a:spLocks noGrp="1"/>
          </p:cNvSpPr>
          <p:nvPr>
            <p:ph sz="quarter" idx="14"/>
          </p:nvPr>
        </p:nvSpPr>
        <p:spPr>
          <a:xfrm>
            <a:off x="835152" y="2505075"/>
            <a:ext cx="10521696" cy="1325563"/>
          </a:xfrm>
        </p:spPr>
        <p:txBody>
          <a:bodyPr rtlCol="0">
            <a:normAutofit/>
          </a:bodyPr>
          <a:lstStyle/>
          <a:p>
            <a:pPr rtl="0">
              <a:lnSpc>
                <a:spcPct val="100000"/>
              </a:lnSpc>
            </a:pPr>
            <a:r>
              <a:rPr lang="de-DE" sz="1800" dirty="0"/>
              <a:t>Es kommt eine Eigene Seite, in der der User sieht was bei welchem Update geändert wurde und welche Version der App man besitzt</a:t>
            </a:r>
          </a:p>
          <a:p>
            <a:pPr rtl="0">
              <a:lnSpc>
                <a:spcPct val="100000"/>
              </a:lnSpc>
            </a:pPr>
            <a:endParaRPr lang="de-DE" sz="1800" dirty="0"/>
          </a:p>
        </p:txBody>
      </p:sp>
      <p:sp>
        <p:nvSpPr>
          <p:cNvPr id="9" name="Datumsplatzhalter 8">
            <a:extLst>
              <a:ext uri="{FF2B5EF4-FFF2-40B4-BE49-F238E27FC236}">
                <a16:creationId xmlns:a16="http://schemas.microsoft.com/office/drawing/2014/main" id="{38435D0D-6D88-4851-8B63-E6A6A7BC8659}"/>
              </a:ext>
            </a:extLst>
          </p:cNvPr>
          <p:cNvSpPr>
            <a:spLocks noGrp="1"/>
          </p:cNvSpPr>
          <p:nvPr>
            <p:ph type="dt" sz="half" idx="10"/>
          </p:nvPr>
        </p:nvSpPr>
        <p:spPr/>
        <p:txBody>
          <a:bodyPr rtlCol="0"/>
          <a:lstStyle/>
          <a:p>
            <a:pPr lvl="0" rtl="0"/>
            <a:r>
              <a:rPr lang="de-DE" dirty="0"/>
              <a:t>4/7/2023</a:t>
            </a:r>
          </a:p>
        </p:txBody>
      </p:sp>
      <p:sp>
        <p:nvSpPr>
          <p:cNvPr id="10" name="Fußzeilenplatzhalt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b="0" i="0" u="none" strike="noStrike" kern="1200" cap="none" spc="0" normalizeH="0" dirty="0">
                <a:ln>
                  <a:noFill/>
                </a:ln>
                <a:solidFill>
                  <a:prstClr val="black">
                    <a:tint val="75000"/>
                  </a:prstClr>
                </a:solidFill>
                <a:effectLst/>
                <a:uLnTx/>
                <a:uFillTx/>
                <a:latin typeface="Calibri" panose="020F0502020204030204"/>
                <a:ea typeface="+mn-ea"/>
                <a:cs typeface="+mn-cs"/>
              </a:rPr>
              <a:t>Präsentationstitel</a:t>
            </a:r>
          </a:p>
        </p:txBody>
      </p:sp>
      <p:sp>
        <p:nvSpPr>
          <p:cNvPr id="11" name="Foliennummernplatzhalt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de-DE"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e-DE"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
        <p:nvSpPr>
          <p:cNvPr id="20" name="Textplatzhalter 6">
            <a:extLst>
              <a:ext uri="{FF2B5EF4-FFF2-40B4-BE49-F238E27FC236}">
                <a16:creationId xmlns:a16="http://schemas.microsoft.com/office/drawing/2014/main" id="{A72094F9-8B22-FCE7-5687-EA78A1DF433F}"/>
              </a:ext>
            </a:extLst>
          </p:cNvPr>
          <p:cNvSpPr txBox="1">
            <a:spLocks/>
          </p:cNvSpPr>
          <p:nvPr/>
        </p:nvSpPr>
        <p:spPr>
          <a:xfrm>
            <a:off x="832104" y="3429000"/>
            <a:ext cx="10521696"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de-DE" dirty="0"/>
              <a:t>Level System</a:t>
            </a:r>
          </a:p>
        </p:txBody>
      </p:sp>
      <p:sp>
        <p:nvSpPr>
          <p:cNvPr id="21" name="Inhaltsplatzhalter 7">
            <a:extLst>
              <a:ext uri="{FF2B5EF4-FFF2-40B4-BE49-F238E27FC236}">
                <a16:creationId xmlns:a16="http://schemas.microsoft.com/office/drawing/2014/main" id="{2B3D6605-193F-BA55-31F2-B021185B35FD}"/>
              </a:ext>
            </a:extLst>
          </p:cNvPr>
          <p:cNvSpPr txBox="1">
            <a:spLocks/>
          </p:cNvSpPr>
          <p:nvPr/>
        </p:nvSpPr>
        <p:spPr>
          <a:xfrm>
            <a:off x="838200" y="4219575"/>
            <a:ext cx="10521696"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de-DE" sz="1800" dirty="0"/>
              <a:t>Desto mehr Punkte man verdient desto höher steigt man im Level</a:t>
            </a:r>
          </a:p>
          <a:p>
            <a:pPr>
              <a:lnSpc>
                <a:spcPct val="100000"/>
              </a:lnSpc>
            </a:pPr>
            <a:r>
              <a:rPr lang="de-DE" sz="1800" dirty="0"/>
              <a:t>Durch ein höheres Level kann man andere Gegenstände im Shop freischalten</a:t>
            </a:r>
          </a:p>
          <a:p>
            <a:pPr marL="0" indent="0">
              <a:lnSpc>
                <a:spcPct val="100000"/>
              </a:lnSpc>
              <a:buNone/>
            </a:pPr>
            <a:endParaRPr lang="de-DE" sz="1800" dirty="0"/>
          </a:p>
        </p:txBody>
      </p:sp>
    </p:spTree>
    <p:extLst>
      <p:ext uri="{BB962C8B-B14F-4D97-AF65-F5344CB8AC3E}">
        <p14:creationId xmlns:p14="http://schemas.microsoft.com/office/powerpoint/2010/main" val="54399556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9706C9-F26D-46CA-93BF-8C27012F6B12}"/>
              </a:ext>
            </a:extLst>
          </p:cNvPr>
          <p:cNvSpPr>
            <a:spLocks noGrp="1"/>
          </p:cNvSpPr>
          <p:nvPr>
            <p:ph type="title"/>
          </p:nvPr>
        </p:nvSpPr>
        <p:spPr/>
        <p:txBody>
          <a:bodyPr rtlCol="0"/>
          <a:lstStyle/>
          <a:p>
            <a:pPr rtl="0"/>
            <a:r>
              <a:rPr lang="de-DE"/>
              <a:t>Vielen Dank!</a:t>
            </a:r>
          </a:p>
        </p:txBody>
      </p:sp>
      <p:sp>
        <p:nvSpPr>
          <p:cNvPr id="4" name="Datumsplatzhalter 3">
            <a:extLst>
              <a:ext uri="{FF2B5EF4-FFF2-40B4-BE49-F238E27FC236}">
                <a16:creationId xmlns:a16="http://schemas.microsoft.com/office/drawing/2014/main" id="{6F95E0EB-F1F4-436B-A218-93E100A66902}"/>
              </a:ext>
            </a:extLst>
          </p:cNvPr>
          <p:cNvSpPr>
            <a:spLocks noGrp="1"/>
          </p:cNvSpPr>
          <p:nvPr>
            <p:ph type="dt" sz="half" idx="10"/>
          </p:nvPr>
        </p:nvSpPr>
        <p:spPr/>
        <p:txBody>
          <a:bodyPr rtlCol="0"/>
          <a:lstStyle/>
          <a:p>
            <a:pPr lvl="0" rtl="0"/>
            <a:r>
              <a:rPr lang="de-DE" dirty="0"/>
              <a:t>4/7/2023</a:t>
            </a:r>
          </a:p>
        </p:txBody>
      </p:sp>
      <p:sp>
        <p:nvSpPr>
          <p:cNvPr id="5" name="Fußzeilenplatzhalt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rtlCol="0"/>
          <a:lstStyle/>
          <a:p>
            <a:r>
              <a:rPr lang="de-DE" sz="1200" b="0" i="0" u="none" strike="noStrike" kern="1200" cap="none" spc="0" normalizeH="0" dirty="0">
                <a:ln>
                  <a:noFill/>
                </a:ln>
                <a:solidFill>
                  <a:prstClr val="black">
                    <a:tint val="75000"/>
                  </a:prstClr>
                </a:solidFill>
                <a:effectLst/>
                <a:uLnTx/>
                <a:uFillTx/>
                <a:latin typeface="Calibri" panose="020F0502020204030204"/>
                <a:ea typeface="+mn-ea"/>
                <a:cs typeface="+mn-cs"/>
              </a:rPr>
              <a:t>Time4You</a:t>
            </a:r>
          </a:p>
          <a:p>
            <a:pPr lvl="0" rtl="0"/>
            <a:endParaRPr lang="de-DE" dirty="0"/>
          </a:p>
        </p:txBody>
      </p:sp>
      <p:sp>
        <p:nvSpPr>
          <p:cNvPr id="6" name="Foliennummernplatzhalt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rtlCol="0"/>
          <a:lstStyle/>
          <a:p>
            <a:pPr lvl="0" rtl="0"/>
            <a:fld id="{D76B855D-E9CC-4FF8-AD85-6CDC7B89A0DE}" type="slidenum">
              <a:rPr lang="de-DE" smtClean="0"/>
              <a:pPr lvl="0" rtl="0"/>
              <a:t>19</a:t>
            </a:fld>
            <a:endParaRPr lang="de-DE"/>
          </a:p>
        </p:txBody>
      </p:sp>
    </p:spTree>
    <p:extLst>
      <p:ext uri="{BB962C8B-B14F-4D97-AF65-F5344CB8AC3E}">
        <p14:creationId xmlns:p14="http://schemas.microsoft.com/office/powerpoint/2010/main" val="96225890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869C3FD2-AF88-4EF1-AFB7-5D31BD5AA0BF}"/>
              </a:ext>
            </a:extLst>
          </p:cNvPr>
          <p:cNvSpPr>
            <a:spLocks noGrp="1"/>
          </p:cNvSpPr>
          <p:nvPr>
            <p:ph idx="1"/>
          </p:nvPr>
        </p:nvSpPr>
        <p:spPr/>
        <p:txBody>
          <a:bodyPr rtlCol="0"/>
          <a:lstStyle/>
          <a:p>
            <a:pPr marL="0" indent="0" rtl="0">
              <a:buNone/>
            </a:pPr>
            <a:r>
              <a:rPr lang="de-DE" dirty="0"/>
              <a:t>Grundproblem</a:t>
            </a:r>
          </a:p>
          <a:p>
            <a:pPr marL="0" indent="0" rtl="0">
              <a:buNone/>
            </a:pPr>
            <a:r>
              <a:rPr lang="de-DE" dirty="0"/>
              <a:t>Idee</a:t>
            </a:r>
          </a:p>
          <a:p>
            <a:pPr marL="0" indent="0" rtl="0">
              <a:buNone/>
            </a:pPr>
            <a:r>
              <a:rPr lang="de-DE" dirty="0"/>
              <a:t>Umsetzung</a:t>
            </a:r>
          </a:p>
          <a:p>
            <a:pPr marL="0" indent="0" rtl="0">
              <a:buNone/>
            </a:pPr>
            <a:r>
              <a:rPr lang="de-DE" dirty="0"/>
              <a:t>Vorschau</a:t>
            </a:r>
          </a:p>
        </p:txBody>
      </p:sp>
      <p:sp>
        <p:nvSpPr>
          <p:cNvPr id="4" name="Datumsplatzhalter 3">
            <a:extLst>
              <a:ext uri="{FF2B5EF4-FFF2-40B4-BE49-F238E27FC236}">
                <a16:creationId xmlns:a16="http://schemas.microsoft.com/office/drawing/2014/main" id="{78C8B647-084C-492D-A242-148BEA5B6823}"/>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prstClr val="black">
                    <a:tint val="75000"/>
                  </a:prstClr>
                </a:solidFill>
                <a:latin typeface="Calibri" panose="020F0502020204030204"/>
              </a:rPr>
              <a:t>4/7</a:t>
            </a:r>
            <a:r>
              <a:rPr lang="de-DE" sz="1200" b="0" i="0" u="none" strike="noStrike" kern="1200" cap="none" spc="0" normalizeH="0" dirty="0">
                <a:ln>
                  <a:noFill/>
                </a:ln>
                <a:solidFill>
                  <a:prstClr val="black">
                    <a:tint val="75000"/>
                  </a:prstClr>
                </a:solidFill>
                <a:effectLst/>
                <a:uLnTx/>
                <a:uFillTx/>
                <a:latin typeface="Calibri" panose="020F0502020204030204"/>
                <a:ea typeface="+mn-ea"/>
                <a:cs typeface="+mn-cs"/>
              </a:rPr>
              <a:t>/2023</a:t>
            </a:r>
          </a:p>
        </p:txBody>
      </p:sp>
      <p:sp>
        <p:nvSpPr>
          <p:cNvPr id="5" name="Fußzeilenplatzhalt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rtlCol="0"/>
          <a:lstStyle/>
          <a:p>
            <a:pPr>
              <a:defRPr/>
            </a:pPr>
            <a:r>
              <a:rPr lang="de-DE" sz="1200" b="0" i="0" u="none" strike="noStrike" kern="1200" cap="none" spc="0" normalizeH="0" dirty="0">
                <a:ln>
                  <a:noFill/>
                </a:ln>
                <a:solidFill>
                  <a:prstClr val="black">
                    <a:tint val="75000"/>
                  </a:prstClr>
                </a:solidFill>
                <a:effectLst/>
                <a:uLnTx/>
                <a:uFillTx/>
                <a:latin typeface="Calibri" panose="020F0502020204030204"/>
                <a:ea typeface="+mn-ea"/>
                <a:cs typeface="+mn-cs"/>
              </a:rPr>
              <a:t>Time4You</a:t>
            </a:r>
          </a:p>
        </p:txBody>
      </p:sp>
      <p:sp>
        <p:nvSpPr>
          <p:cNvPr id="6" name="Foliennummernplatzhalt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de-DE"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DE"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de-DE" dirty="0">
                <a:solidFill>
                  <a:srgbClr val="FFFFFF"/>
                </a:solidFill>
              </a:rPr>
              <a:t>Zeitmanagement</a:t>
            </a:r>
            <a:endParaRPr lang="de-DE" dirty="0"/>
          </a:p>
        </p:txBody>
      </p:sp>
    </p:spTree>
    <p:extLst>
      <p:ext uri="{BB962C8B-B14F-4D97-AF65-F5344CB8AC3E}">
        <p14:creationId xmlns:p14="http://schemas.microsoft.com/office/powerpoint/2010/main" val="428359489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rtlCol="0"/>
          <a:lstStyle/>
          <a:p>
            <a:pPr rtl="0"/>
            <a:r>
              <a:rPr lang="de-DE" dirty="0"/>
              <a:t>Grundproblem</a:t>
            </a:r>
          </a:p>
        </p:txBody>
      </p:sp>
      <p:sp>
        <p:nvSpPr>
          <p:cNvPr id="12" name="Datumsplatzhalter 11">
            <a:extLst>
              <a:ext uri="{FF2B5EF4-FFF2-40B4-BE49-F238E27FC236}">
                <a16:creationId xmlns:a16="http://schemas.microsoft.com/office/drawing/2014/main" id="{BB55F5DE-D801-496C-806A-73E6EF45CB06}"/>
              </a:ext>
            </a:extLst>
          </p:cNvPr>
          <p:cNvSpPr>
            <a:spLocks noGrp="1"/>
          </p:cNvSpPr>
          <p:nvPr>
            <p:ph type="dt" sz="half" idx="10"/>
          </p:nvPr>
        </p:nvSpPr>
        <p:spPr/>
        <p:txBody>
          <a:bodyPr rtlCol="0"/>
          <a:lstStyle/>
          <a:p>
            <a:pPr lvl="0" rtl="0"/>
            <a:r>
              <a:rPr lang="de-DE" dirty="0"/>
              <a:t>4/7/2023</a:t>
            </a:r>
          </a:p>
        </p:txBody>
      </p:sp>
      <p:sp>
        <p:nvSpPr>
          <p:cNvPr id="13" name="Fußzeilenplatzhalt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b="0" i="0" u="none" strike="noStrike" kern="1200" cap="none" spc="0" normalizeH="0" dirty="0">
                <a:ln>
                  <a:noFill/>
                </a:ln>
                <a:solidFill>
                  <a:prstClr val="black">
                    <a:tint val="75000"/>
                  </a:prstClr>
                </a:solidFill>
                <a:effectLst/>
                <a:uLnTx/>
                <a:uFillTx/>
                <a:latin typeface="Calibri" panose="020F0502020204030204"/>
                <a:ea typeface="+mn-ea"/>
                <a:cs typeface="+mn-cs"/>
              </a:rPr>
              <a:t>Time4You</a:t>
            </a:r>
          </a:p>
        </p:txBody>
      </p:sp>
      <p:sp>
        <p:nvSpPr>
          <p:cNvPr id="14" name="Foliennummernplatzhalt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de-DE"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5" name="Inhaltsplatzhalter 4">
            <a:extLst>
              <a:ext uri="{FF2B5EF4-FFF2-40B4-BE49-F238E27FC236}">
                <a16:creationId xmlns:a16="http://schemas.microsoft.com/office/drawing/2014/main" id="{02D9F40B-F560-742A-86D1-D706CCF2A10D}"/>
              </a:ext>
            </a:extLst>
          </p:cNvPr>
          <p:cNvPicPr>
            <a:picLocks noGrp="1" noChangeAspect="1"/>
          </p:cNvPicPr>
          <p:nvPr>
            <p:ph idx="1"/>
          </p:nvPr>
        </p:nvPicPr>
        <p:blipFill>
          <a:blip r:embed="rId3"/>
          <a:stretch>
            <a:fillRect/>
          </a:stretch>
        </p:blipFill>
        <p:spPr>
          <a:xfrm>
            <a:off x="4282751" y="365125"/>
            <a:ext cx="1062209" cy="989182"/>
          </a:xfrm>
          <a:effectLst>
            <a:outerShdw blurRad="50800" dist="38100" dir="5400000" algn="t" rotWithShape="0">
              <a:prstClr val="black">
                <a:alpha val="40000"/>
              </a:prstClr>
            </a:outerShdw>
          </a:effectLst>
        </p:spPr>
      </p:pic>
      <p:sp>
        <p:nvSpPr>
          <p:cNvPr id="6" name="Textfeld 5">
            <a:extLst>
              <a:ext uri="{FF2B5EF4-FFF2-40B4-BE49-F238E27FC236}">
                <a16:creationId xmlns:a16="http://schemas.microsoft.com/office/drawing/2014/main" id="{0D65C31D-0089-EEC6-8289-7E72131E7D02}"/>
              </a:ext>
            </a:extLst>
          </p:cNvPr>
          <p:cNvSpPr txBox="1"/>
          <p:nvPr/>
        </p:nvSpPr>
        <p:spPr>
          <a:xfrm>
            <a:off x="1305127" y="2120630"/>
            <a:ext cx="9581745" cy="184851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de-DE" sz="2000" dirty="0"/>
              <a:t>Jeder Mensch ist andauernd Online </a:t>
            </a:r>
          </a:p>
          <a:p>
            <a:pPr marL="285750" indent="-285750">
              <a:lnSpc>
                <a:spcPct val="200000"/>
              </a:lnSpc>
              <a:buFont typeface="Arial" panose="020B0604020202020204" pitchFamily="34" charset="0"/>
              <a:buChar char="•"/>
            </a:pPr>
            <a:r>
              <a:rPr lang="de-DE" sz="2000" dirty="0"/>
              <a:t>Ständiger Nachrichtenfluss</a:t>
            </a:r>
          </a:p>
          <a:p>
            <a:pPr marL="285750" indent="-285750">
              <a:lnSpc>
                <a:spcPct val="200000"/>
              </a:lnSpc>
              <a:buFont typeface="Arial" panose="020B0604020202020204" pitchFamily="34" charset="0"/>
              <a:buChar char="•"/>
            </a:pPr>
            <a:r>
              <a:rPr lang="de-DE" sz="2000" dirty="0"/>
              <a:t>keine Zeit, um sich nur auf eine Arbeit zu konzentrieren</a:t>
            </a:r>
          </a:p>
        </p:txBody>
      </p:sp>
    </p:spTree>
    <p:extLst>
      <p:ext uri="{BB962C8B-B14F-4D97-AF65-F5344CB8AC3E}">
        <p14:creationId xmlns:p14="http://schemas.microsoft.com/office/powerpoint/2010/main" val="101921366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rtlCol="0"/>
          <a:lstStyle/>
          <a:p>
            <a:pPr rtl="0"/>
            <a:r>
              <a:rPr lang="de-DE" dirty="0"/>
              <a:t>Idee</a:t>
            </a:r>
          </a:p>
        </p:txBody>
      </p:sp>
      <p:sp>
        <p:nvSpPr>
          <p:cNvPr id="3" name="Inhaltsplatzhalter 2">
            <a:extLst>
              <a:ext uri="{FF2B5EF4-FFF2-40B4-BE49-F238E27FC236}">
                <a16:creationId xmlns:a16="http://schemas.microsoft.com/office/drawing/2014/main" id="{B20BF87F-4E8E-CE93-2E1A-3FC5C94101CE}"/>
              </a:ext>
            </a:extLst>
          </p:cNvPr>
          <p:cNvSpPr>
            <a:spLocks noGrp="1"/>
          </p:cNvSpPr>
          <p:nvPr>
            <p:ph idx="1"/>
          </p:nvPr>
        </p:nvSpPr>
        <p:spPr>
          <a:xfrm>
            <a:off x="1181100" y="2172353"/>
            <a:ext cx="9829800" cy="3859742"/>
          </a:xfrm>
        </p:spPr>
        <p:txBody>
          <a:bodyPr/>
          <a:lstStyle/>
          <a:p>
            <a:pPr marL="285750" indent="-285750">
              <a:lnSpc>
                <a:spcPct val="200000"/>
              </a:lnSpc>
            </a:pPr>
            <a:r>
              <a:rPr lang="de-DE" sz="2000" dirty="0"/>
              <a:t>Eine App die es einem ermöglicht gezielt offline zu gehen</a:t>
            </a:r>
          </a:p>
          <a:p>
            <a:pPr marL="285750" indent="-285750">
              <a:lnSpc>
                <a:spcPct val="200000"/>
              </a:lnSpc>
            </a:pPr>
            <a:r>
              <a:rPr lang="de-DE" sz="2000" dirty="0"/>
              <a:t>Eine App die einem hilft sich auf nur eine Sache zu konzentrieren</a:t>
            </a:r>
          </a:p>
          <a:p>
            <a:pPr marL="285750" indent="-285750">
              <a:lnSpc>
                <a:spcPct val="200000"/>
              </a:lnSpc>
            </a:pPr>
            <a:r>
              <a:rPr lang="de-DE" sz="2000" dirty="0"/>
              <a:t>Man wird für das offline gehen belohnt </a:t>
            </a:r>
          </a:p>
        </p:txBody>
      </p:sp>
      <p:sp>
        <p:nvSpPr>
          <p:cNvPr id="12" name="Datumsplatzhalter 11">
            <a:extLst>
              <a:ext uri="{FF2B5EF4-FFF2-40B4-BE49-F238E27FC236}">
                <a16:creationId xmlns:a16="http://schemas.microsoft.com/office/drawing/2014/main" id="{BB55F5DE-D801-496C-806A-73E6EF45CB06}"/>
              </a:ext>
            </a:extLst>
          </p:cNvPr>
          <p:cNvSpPr>
            <a:spLocks noGrp="1"/>
          </p:cNvSpPr>
          <p:nvPr>
            <p:ph type="dt" sz="half" idx="10"/>
          </p:nvPr>
        </p:nvSpPr>
        <p:spPr/>
        <p:txBody>
          <a:bodyPr rtlCol="0"/>
          <a:lstStyle/>
          <a:p>
            <a:pPr lvl="0" rtl="0"/>
            <a:r>
              <a:rPr lang="de-DE" dirty="0"/>
              <a:t>4/7/2023</a:t>
            </a:r>
          </a:p>
        </p:txBody>
      </p:sp>
      <p:sp>
        <p:nvSpPr>
          <p:cNvPr id="13" name="Fußzeilenplatzhalt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rtlCol="0"/>
          <a:lstStyle/>
          <a:p>
            <a:pPr>
              <a:defRPr/>
            </a:pPr>
            <a:r>
              <a:rPr lang="de-DE" sz="1200" b="0" i="0" u="none" strike="noStrike" kern="1200" cap="none" spc="0" normalizeH="0" dirty="0">
                <a:ln>
                  <a:noFill/>
                </a:ln>
                <a:solidFill>
                  <a:prstClr val="black">
                    <a:tint val="75000"/>
                  </a:prstClr>
                </a:solidFill>
                <a:effectLst/>
                <a:uLnTx/>
                <a:uFillTx/>
                <a:latin typeface="Calibri" panose="020F0502020204030204"/>
                <a:ea typeface="+mn-ea"/>
                <a:cs typeface="+mn-cs"/>
              </a:rPr>
              <a:t>Time4You</a:t>
            </a:r>
          </a:p>
        </p:txBody>
      </p:sp>
      <p:sp>
        <p:nvSpPr>
          <p:cNvPr id="14" name="Foliennummernplatzhalt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de-DE"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DE"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2" name="Grafik 1" descr="Ein Bild, das Clipart, Smiley, Grafiken, Kreis enthält.&#10;&#10;Automatisch generierte Beschreibung">
            <a:extLst>
              <a:ext uri="{FF2B5EF4-FFF2-40B4-BE49-F238E27FC236}">
                <a16:creationId xmlns:a16="http://schemas.microsoft.com/office/drawing/2014/main" id="{175646AC-3583-F44F-4F2E-57B53ACE30BB}"/>
              </a:ext>
            </a:extLst>
          </p:cNvPr>
          <p:cNvPicPr>
            <a:picLocks noChangeAspect="1"/>
          </p:cNvPicPr>
          <p:nvPr/>
        </p:nvPicPr>
        <p:blipFill>
          <a:blip r:embed="rId4"/>
          <a:stretch>
            <a:fillRect/>
          </a:stretch>
        </p:blipFill>
        <p:spPr>
          <a:xfrm>
            <a:off x="9103571" y="825905"/>
            <a:ext cx="1757258" cy="1757258"/>
          </a:xfrm>
          <a:prstGeom prst="rect">
            <a:avLst/>
          </a:prstGeom>
          <a:effectLst>
            <a:outerShdw blurRad="50800" dist="38100" dir="5400000" algn="t" rotWithShape="0">
              <a:prstClr val="black">
                <a:alpha val="40000"/>
              </a:prstClr>
            </a:outerShdw>
          </a:effectLst>
        </p:spPr>
      </p:pic>
      <mc:AlternateContent xmlns:mc="http://schemas.openxmlformats.org/markup-compatibility/2006">
        <mc:Choice xmlns:am3d="http://schemas.microsoft.com/office/drawing/2017/model3d" Requires="am3d">
          <p:graphicFrame>
            <p:nvGraphicFramePr>
              <p:cNvPr id="4" name="3D-Modell 3" descr="Mobiltelefon">
                <a:extLst>
                  <a:ext uri="{FF2B5EF4-FFF2-40B4-BE49-F238E27FC236}">
                    <a16:creationId xmlns:a16="http://schemas.microsoft.com/office/drawing/2014/main" id="{C1D0FD56-FC8C-1910-8FFA-81C236B05B0A}"/>
                  </a:ext>
                </a:extLst>
              </p:cNvPr>
              <p:cNvGraphicFramePr>
                <a:graphicFrameLocks noChangeAspect="1"/>
              </p:cNvGraphicFramePr>
              <p:nvPr>
                <p:extLst>
                  <p:ext uri="{D42A27DB-BD31-4B8C-83A1-F6EECF244321}">
                    <p14:modId xmlns:p14="http://schemas.microsoft.com/office/powerpoint/2010/main" val="1499812993"/>
                  </p:ext>
                </p:extLst>
              </p:nvPr>
            </p:nvGraphicFramePr>
            <p:xfrm>
              <a:off x="8610600" y="5655086"/>
              <a:ext cx="3274181" cy="701264"/>
            </p:xfrm>
            <a:graphic>
              <a:graphicData uri="http://schemas.microsoft.com/office/drawing/2017/model3d">
                <am3d:model3d r:embed="rId5">
                  <am3d:spPr>
                    <a:xfrm>
                      <a:off x="0" y="0"/>
                      <a:ext cx="3274181" cy="701264"/>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5475005" ay="828" az="-10762502"/>
                    <am3d:postTrans dx="0" dy="0" dz="0"/>
                  </am3d:trans>
                  <am3d:raster rName="Office3DRenderer" rVer="16.0.8326">
                    <am3d:blip r:embed="rId6"/>
                  </am3d:raster>
                  <am3d:objViewport viewportSz="53871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Modell 3" descr="Mobiltelefon">
                <a:extLst>
                  <a:ext uri="{FF2B5EF4-FFF2-40B4-BE49-F238E27FC236}">
                    <a16:creationId xmlns:a16="http://schemas.microsoft.com/office/drawing/2014/main" id="{C1D0FD56-FC8C-1910-8FFA-81C236B05B0A}"/>
                  </a:ext>
                </a:extLst>
              </p:cNvPr>
              <p:cNvPicPr>
                <a:picLocks noGrp="1" noRot="1" noChangeAspect="1" noMove="1" noResize="1" noEditPoints="1" noAdjustHandles="1" noChangeArrowheads="1" noChangeShapeType="1" noCrop="1"/>
              </p:cNvPicPr>
              <p:nvPr/>
            </p:nvPicPr>
            <p:blipFill>
              <a:blip r:embed="rId6"/>
              <a:stretch>
                <a:fillRect/>
              </a:stretch>
            </p:blipFill>
            <p:spPr>
              <a:xfrm>
                <a:off x="8610600" y="5655086"/>
                <a:ext cx="3274181" cy="701264"/>
              </a:xfrm>
              <a:prstGeom prst="rect">
                <a:avLst/>
              </a:prstGeom>
            </p:spPr>
          </p:pic>
        </mc:Fallback>
      </mc:AlternateContent>
    </p:spTree>
    <p:extLst>
      <p:ext uri="{BB962C8B-B14F-4D97-AF65-F5344CB8AC3E}">
        <p14:creationId xmlns:p14="http://schemas.microsoft.com/office/powerpoint/2010/main" val="685335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rtlCol="0"/>
          <a:lstStyle/>
          <a:p>
            <a:pPr rtl="0"/>
            <a:r>
              <a:rPr lang="de-DE" dirty="0"/>
              <a:t>Umsetzung</a:t>
            </a:r>
          </a:p>
        </p:txBody>
      </p:sp>
      <p:sp>
        <p:nvSpPr>
          <p:cNvPr id="12" name="Datumsplatzhalter 11">
            <a:extLst>
              <a:ext uri="{FF2B5EF4-FFF2-40B4-BE49-F238E27FC236}">
                <a16:creationId xmlns:a16="http://schemas.microsoft.com/office/drawing/2014/main" id="{BB55F5DE-D801-496C-806A-73E6EF45CB06}"/>
              </a:ext>
            </a:extLst>
          </p:cNvPr>
          <p:cNvSpPr>
            <a:spLocks noGrp="1"/>
          </p:cNvSpPr>
          <p:nvPr>
            <p:ph type="dt" sz="half" idx="10"/>
          </p:nvPr>
        </p:nvSpPr>
        <p:spPr/>
        <p:txBody>
          <a:bodyPr rtlCol="0"/>
          <a:lstStyle/>
          <a:p>
            <a:pPr lvl="0" rtl="0"/>
            <a:r>
              <a:rPr lang="de-DE" dirty="0"/>
              <a:t>4/7/2023</a:t>
            </a:r>
          </a:p>
        </p:txBody>
      </p:sp>
      <p:sp>
        <p:nvSpPr>
          <p:cNvPr id="13" name="Fußzeilenplatzhalt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rtlCol="0"/>
          <a:lstStyle/>
          <a:p>
            <a:pPr>
              <a:defRPr/>
            </a:pPr>
            <a:r>
              <a:rPr lang="de-DE" sz="1200" b="0" i="0" u="none" strike="noStrike" kern="1200" cap="none" spc="0" normalizeH="0" dirty="0">
                <a:ln>
                  <a:noFill/>
                </a:ln>
                <a:solidFill>
                  <a:prstClr val="black">
                    <a:tint val="75000"/>
                  </a:prstClr>
                </a:solidFill>
                <a:effectLst/>
                <a:uLnTx/>
                <a:uFillTx/>
                <a:latin typeface="Calibri" panose="020F0502020204030204"/>
                <a:ea typeface="+mn-ea"/>
                <a:cs typeface="+mn-cs"/>
              </a:rPr>
              <a:t>Time4You</a:t>
            </a:r>
          </a:p>
        </p:txBody>
      </p:sp>
      <p:sp>
        <p:nvSpPr>
          <p:cNvPr id="14" name="Foliennummernplatzhalt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de-DE"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2" name="Grafik 1" descr="Ein Bild, das Clipart, Smiley, Grafiken, Kreis enthält.&#10;&#10;Automatisch generierte Beschreibung">
            <a:extLst>
              <a:ext uri="{FF2B5EF4-FFF2-40B4-BE49-F238E27FC236}">
                <a16:creationId xmlns:a16="http://schemas.microsoft.com/office/drawing/2014/main" id="{175646AC-3583-F44F-4F2E-57B53ACE30BB}"/>
              </a:ext>
            </a:extLst>
          </p:cNvPr>
          <p:cNvPicPr>
            <a:picLocks noChangeAspect="1"/>
          </p:cNvPicPr>
          <p:nvPr/>
        </p:nvPicPr>
        <p:blipFill>
          <a:blip r:embed="rId3"/>
          <a:stretch>
            <a:fillRect/>
          </a:stretch>
        </p:blipFill>
        <p:spPr>
          <a:xfrm>
            <a:off x="9103571" y="825905"/>
            <a:ext cx="1757258" cy="1757258"/>
          </a:xfrm>
          <a:prstGeom prst="rect">
            <a:avLst/>
          </a:prstGeom>
          <a:effectLst>
            <a:outerShdw blurRad="50800" dist="38100" dir="5400000" algn="t" rotWithShape="0">
              <a:prstClr val="black">
                <a:alpha val="40000"/>
              </a:prstClr>
            </a:outerShdw>
          </a:effectLst>
        </p:spPr>
      </p:pic>
      <mc:AlternateContent xmlns:mc="http://schemas.openxmlformats.org/markup-compatibility/2006">
        <mc:Choice xmlns:am3d="http://schemas.microsoft.com/office/drawing/2017/model3d" Requires="am3d">
          <p:graphicFrame>
            <p:nvGraphicFramePr>
              <p:cNvPr id="4" name="3D-Modell 3" descr="Mobiltelefon">
                <a:extLst>
                  <a:ext uri="{FF2B5EF4-FFF2-40B4-BE49-F238E27FC236}">
                    <a16:creationId xmlns:a16="http://schemas.microsoft.com/office/drawing/2014/main" id="{C1D0FD56-FC8C-1910-8FFA-81C236B05B0A}"/>
                  </a:ext>
                </a:extLst>
              </p:cNvPr>
              <p:cNvGraphicFramePr>
                <a:graphicFrameLocks noChangeAspect="1"/>
              </p:cNvGraphicFramePr>
              <p:nvPr>
                <p:extLst>
                  <p:ext uri="{D42A27DB-BD31-4B8C-83A1-F6EECF244321}">
                    <p14:modId xmlns:p14="http://schemas.microsoft.com/office/powerpoint/2010/main" val="1769188033"/>
                  </p:ext>
                </p:extLst>
              </p:nvPr>
            </p:nvGraphicFramePr>
            <p:xfrm>
              <a:off x="4509496" y="1125651"/>
              <a:ext cx="2265276" cy="4606697"/>
            </p:xfrm>
            <a:graphic>
              <a:graphicData uri="http://schemas.microsoft.com/office/drawing/2017/model3d">
                <am3d:model3d r:embed="rId4">
                  <am3d:spPr>
                    <a:xfrm>
                      <a:off x="0" y="0"/>
                      <a:ext cx="2265276" cy="4606697"/>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10706224" ay="-93699" az="10797437"/>
                    <am3d:postTrans dx="0" dy="0" dz="0"/>
                  </am3d:trans>
                  <am3d:raster rName="Office3DRenderer" rVer="16.0.8326">
                    <am3d:blip r:embed="rId5"/>
                  </am3d:raster>
                  <am3d:objViewport viewportSz="53871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Modell 3" descr="Mobiltelefon">
                <a:extLst>
                  <a:ext uri="{FF2B5EF4-FFF2-40B4-BE49-F238E27FC236}">
                    <a16:creationId xmlns:a16="http://schemas.microsoft.com/office/drawing/2014/main" id="{C1D0FD56-FC8C-1910-8FFA-81C236B05B0A}"/>
                  </a:ext>
                </a:extLst>
              </p:cNvPr>
              <p:cNvPicPr>
                <a:picLocks noGrp="1" noRot="1" noChangeAspect="1" noMove="1" noResize="1" noEditPoints="1" noAdjustHandles="1" noChangeArrowheads="1" noChangeShapeType="1" noCrop="1"/>
              </p:cNvPicPr>
              <p:nvPr/>
            </p:nvPicPr>
            <p:blipFill>
              <a:blip r:embed="rId5"/>
              <a:stretch>
                <a:fillRect/>
              </a:stretch>
            </p:blipFill>
            <p:spPr>
              <a:xfrm>
                <a:off x="4509496" y="1125651"/>
                <a:ext cx="2265276" cy="4606697"/>
              </a:xfrm>
              <a:prstGeom prst="rect">
                <a:avLst/>
              </a:prstGeom>
            </p:spPr>
          </p:pic>
        </mc:Fallback>
      </mc:AlternateContent>
    </p:spTree>
    <p:extLst>
      <p:ext uri="{BB962C8B-B14F-4D97-AF65-F5344CB8AC3E}">
        <p14:creationId xmlns:p14="http://schemas.microsoft.com/office/powerpoint/2010/main" val="244828507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rtlCol="0"/>
          <a:lstStyle/>
          <a:p>
            <a:pPr rtl="0"/>
            <a:r>
              <a:rPr lang="de-DE" dirty="0"/>
              <a:t>Umsetzung</a:t>
            </a:r>
          </a:p>
        </p:txBody>
      </p:sp>
      <p:sp>
        <p:nvSpPr>
          <p:cNvPr id="12" name="Datumsplatzhalter 11">
            <a:extLst>
              <a:ext uri="{FF2B5EF4-FFF2-40B4-BE49-F238E27FC236}">
                <a16:creationId xmlns:a16="http://schemas.microsoft.com/office/drawing/2014/main" id="{BB55F5DE-D801-496C-806A-73E6EF45CB06}"/>
              </a:ext>
            </a:extLst>
          </p:cNvPr>
          <p:cNvSpPr>
            <a:spLocks noGrp="1"/>
          </p:cNvSpPr>
          <p:nvPr>
            <p:ph type="dt" sz="half" idx="10"/>
          </p:nvPr>
        </p:nvSpPr>
        <p:spPr/>
        <p:txBody>
          <a:bodyPr rtlCol="0"/>
          <a:lstStyle/>
          <a:p>
            <a:pPr lvl="0" rtl="0"/>
            <a:r>
              <a:rPr lang="de-DE" dirty="0"/>
              <a:t>4/7/2023</a:t>
            </a:r>
          </a:p>
        </p:txBody>
      </p:sp>
      <p:sp>
        <p:nvSpPr>
          <p:cNvPr id="13" name="Fußzeilenplatzhalt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rtlCol="0"/>
          <a:lstStyle/>
          <a:p>
            <a:pPr>
              <a:defRPr/>
            </a:pPr>
            <a:r>
              <a:rPr lang="de-DE" sz="1200" b="0" i="0" u="none" strike="noStrike" kern="1200" cap="none" spc="0" normalizeH="0" dirty="0">
                <a:ln>
                  <a:noFill/>
                </a:ln>
                <a:solidFill>
                  <a:prstClr val="black">
                    <a:tint val="75000"/>
                  </a:prstClr>
                </a:solidFill>
                <a:effectLst/>
                <a:uLnTx/>
                <a:uFillTx/>
                <a:latin typeface="Calibri" panose="020F0502020204030204"/>
                <a:ea typeface="+mn-ea"/>
                <a:cs typeface="+mn-cs"/>
              </a:rPr>
              <a:t>Time4You</a:t>
            </a:r>
          </a:p>
        </p:txBody>
      </p:sp>
      <p:sp>
        <p:nvSpPr>
          <p:cNvPr id="14" name="Foliennummernplatzhalt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de-DE"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2" name="Grafik 1" descr="Ein Bild, das Clipart, Smiley, Grafiken, Kreis enthält.&#10;&#10;Automatisch generierte Beschreibung">
            <a:extLst>
              <a:ext uri="{FF2B5EF4-FFF2-40B4-BE49-F238E27FC236}">
                <a16:creationId xmlns:a16="http://schemas.microsoft.com/office/drawing/2014/main" id="{175646AC-3583-F44F-4F2E-57B53ACE30BB}"/>
              </a:ext>
            </a:extLst>
          </p:cNvPr>
          <p:cNvPicPr>
            <a:picLocks noChangeAspect="1"/>
          </p:cNvPicPr>
          <p:nvPr/>
        </p:nvPicPr>
        <p:blipFill>
          <a:blip r:embed="rId3"/>
          <a:stretch>
            <a:fillRect/>
          </a:stretch>
        </p:blipFill>
        <p:spPr>
          <a:xfrm>
            <a:off x="9103571" y="825905"/>
            <a:ext cx="1757258" cy="1757258"/>
          </a:xfrm>
          <a:prstGeom prst="rect">
            <a:avLst/>
          </a:prstGeom>
          <a:effectLst>
            <a:outerShdw blurRad="50800" dist="38100" dir="5400000" algn="t" rotWithShape="0">
              <a:prstClr val="black">
                <a:alpha val="40000"/>
              </a:prstClr>
            </a:outerShdw>
          </a:effectLst>
        </p:spPr>
      </p:pic>
      <mc:AlternateContent xmlns:mc="http://schemas.openxmlformats.org/markup-compatibility/2006">
        <mc:Choice xmlns:am3d="http://schemas.microsoft.com/office/drawing/2017/model3d" Requires="am3d">
          <p:graphicFrame>
            <p:nvGraphicFramePr>
              <p:cNvPr id="4" name="3D-Modell 3" descr="Mobiltelefon">
                <a:extLst>
                  <a:ext uri="{FF2B5EF4-FFF2-40B4-BE49-F238E27FC236}">
                    <a16:creationId xmlns:a16="http://schemas.microsoft.com/office/drawing/2014/main" id="{C1D0FD56-FC8C-1910-8FFA-81C236B05B0A}"/>
                  </a:ext>
                </a:extLst>
              </p:cNvPr>
              <p:cNvGraphicFramePr>
                <a:graphicFrameLocks noChangeAspect="1"/>
              </p:cNvGraphicFramePr>
              <p:nvPr>
                <p:extLst>
                  <p:ext uri="{D42A27DB-BD31-4B8C-83A1-F6EECF244321}">
                    <p14:modId xmlns:p14="http://schemas.microsoft.com/office/powerpoint/2010/main" val="1824164616"/>
                  </p:ext>
                </p:extLst>
              </p:nvPr>
            </p:nvGraphicFramePr>
            <p:xfrm>
              <a:off x="4494022" y="1100625"/>
              <a:ext cx="2296223" cy="4656748"/>
            </p:xfrm>
            <a:graphic>
              <a:graphicData uri="http://schemas.microsoft.com/office/drawing/2017/model3d">
                <am3d:model3d r:embed="rId4">
                  <am3d:spPr>
                    <a:xfrm>
                      <a:off x="0" y="0"/>
                      <a:ext cx="2296223" cy="4656748"/>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225002" ay="18697" az="1214"/>
                    <am3d:postTrans dx="0" dy="0" dz="0"/>
                  </am3d:trans>
                  <am3d:raster rName="Office3DRenderer" rVer="16.0.8326">
                    <am3d:blip r:embed="rId5"/>
                  </am3d:raster>
                  <am3d:objViewport viewportSz="538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Modell 3" descr="Mobiltelefon">
                <a:extLst>
                  <a:ext uri="{FF2B5EF4-FFF2-40B4-BE49-F238E27FC236}">
                    <a16:creationId xmlns:a16="http://schemas.microsoft.com/office/drawing/2014/main" id="{C1D0FD56-FC8C-1910-8FFA-81C236B05B0A}"/>
                  </a:ext>
                </a:extLst>
              </p:cNvPr>
              <p:cNvPicPr>
                <a:picLocks noGrp="1" noRot="1" noChangeAspect="1" noMove="1" noResize="1" noEditPoints="1" noAdjustHandles="1" noChangeArrowheads="1" noChangeShapeType="1" noCrop="1"/>
              </p:cNvPicPr>
              <p:nvPr/>
            </p:nvPicPr>
            <p:blipFill>
              <a:blip r:embed="rId5"/>
              <a:stretch>
                <a:fillRect/>
              </a:stretch>
            </p:blipFill>
            <p:spPr>
              <a:xfrm>
                <a:off x="4494022" y="1100625"/>
                <a:ext cx="2296223" cy="4656748"/>
              </a:xfrm>
              <a:prstGeom prst="rect">
                <a:avLst/>
              </a:prstGeom>
            </p:spPr>
          </p:pic>
        </mc:Fallback>
      </mc:AlternateContent>
    </p:spTree>
    <p:extLst>
      <p:ext uri="{BB962C8B-B14F-4D97-AF65-F5344CB8AC3E}">
        <p14:creationId xmlns:p14="http://schemas.microsoft.com/office/powerpoint/2010/main" val="385522230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rtlCol="0"/>
          <a:lstStyle/>
          <a:p>
            <a:pPr rtl="0"/>
            <a:r>
              <a:rPr lang="de-DE" dirty="0"/>
              <a:t>Umsetzung</a:t>
            </a:r>
          </a:p>
        </p:txBody>
      </p:sp>
      <p:sp>
        <p:nvSpPr>
          <p:cNvPr id="12" name="Datumsplatzhalter 11">
            <a:extLst>
              <a:ext uri="{FF2B5EF4-FFF2-40B4-BE49-F238E27FC236}">
                <a16:creationId xmlns:a16="http://schemas.microsoft.com/office/drawing/2014/main" id="{BB55F5DE-D801-496C-806A-73E6EF45CB06}"/>
              </a:ext>
            </a:extLst>
          </p:cNvPr>
          <p:cNvSpPr>
            <a:spLocks noGrp="1"/>
          </p:cNvSpPr>
          <p:nvPr>
            <p:ph type="dt" sz="half" idx="10"/>
          </p:nvPr>
        </p:nvSpPr>
        <p:spPr/>
        <p:txBody>
          <a:bodyPr rtlCol="0"/>
          <a:lstStyle/>
          <a:p>
            <a:pPr lvl="0" rtl="0"/>
            <a:r>
              <a:rPr lang="de-DE" dirty="0"/>
              <a:t>4/7/2023</a:t>
            </a:r>
          </a:p>
        </p:txBody>
      </p:sp>
      <p:sp>
        <p:nvSpPr>
          <p:cNvPr id="13" name="Fußzeilenplatzhalt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rtlCol="0"/>
          <a:lstStyle/>
          <a:p>
            <a:pPr>
              <a:defRPr/>
            </a:pPr>
            <a:r>
              <a:rPr lang="de-DE" sz="1200" b="0" i="0" u="none" strike="noStrike" kern="1200" cap="none" spc="0" normalizeH="0" dirty="0">
                <a:ln>
                  <a:noFill/>
                </a:ln>
                <a:solidFill>
                  <a:prstClr val="black">
                    <a:tint val="75000"/>
                  </a:prstClr>
                </a:solidFill>
                <a:effectLst/>
                <a:uLnTx/>
                <a:uFillTx/>
                <a:latin typeface="Calibri" panose="020F0502020204030204"/>
                <a:ea typeface="+mn-ea"/>
                <a:cs typeface="+mn-cs"/>
              </a:rPr>
              <a:t>Time4You</a:t>
            </a:r>
          </a:p>
        </p:txBody>
      </p:sp>
      <p:sp>
        <p:nvSpPr>
          <p:cNvPr id="14" name="Foliennummernplatzhalt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de-DE"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2" name="Grafik 1" descr="Ein Bild, das Clipart, Smiley, Grafiken, Kreis enthält.&#10;&#10;Automatisch generierte Beschreibung">
            <a:extLst>
              <a:ext uri="{FF2B5EF4-FFF2-40B4-BE49-F238E27FC236}">
                <a16:creationId xmlns:a16="http://schemas.microsoft.com/office/drawing/2014/main" id="{175646AC-3583-F44F-4F2E-57B53ACE30BB}"/>
              </a:ext>
            </a:extLst>
          </p:cNvPr>
          <p:cNvPicPr>
            <a:picLocks noChangeAspect="1"/>
          </p:cNvPicPr>
          <p:nvPr/>
        </p:nvPicPr>
        <p:blipFill>
          <a:blip r:embed="rId3"/>
          <a:stretch>
            <a:fillRect/>
          </a:stretch>
        </p:blipFill>
        <p:spPr>
          <a:xfrm>
            <a:off x="9103571" y="825905"/>
            <a:ext cx="1757258" cy="1757258"/>
          </a:xfrm>
          <a:prstGeom prst="rect">
            <a:avLst/>
          </a:prstGeom>
          <a:effectLst>
            <a:outerShdw blurRad="50800" dist="38100" dir="5400000" algn="t" rotWithShape="0">
              <a:prstClr val="black">
                <a:alpha val="40000"/>
              </a:prstClr>
            </a:outerShdw>
          </a:effectLst>
        </p:spPr>
      </p:pic>
      <mc:AlternateContent xmlns:mc="http://schemas.openxmlformats.org/markup-compatibility/2006">
        <mc:Choice xmlns:am3d="http://schemas.microsoft.com/office/drawing/2017/model3d" Requires="am3d">
          <p:graphicFrame>
            <p:nvGraphicFramePr>
              <p:cNvPr id="4" name="3D-Modell 3" descr="Mobiltelefon">
                <a:extLst>
                  <a:ext uri="{FF2B5EF4-FFF2-40B4-BE49-F238E27FC236}">
                    <a16:creationId xmlns:a16="http://schemas.microsoft.com/office/drawing/2014/main" id="{C1D0FD56-FC8C-1910-8FFA-81C236B05B0A}"/>
                  </a:ext>
                </a:extLst>
              </p:cNvPr>
              <p:cNvGraphicFramePr>
                <a:graphicFrameLocks noChangeAspect="1"/>
              </p:cNvGraphicFramePr>
              <p:nvPr/>
            </p:nvGraphicFramePr>
            <p:xfrm>
              <a:off x="4494022" y="1100625"/>
              <a:ext cx="2296223" cy="4656748"/>
            </p:xfrm>
            <a:graphic>
              <a:graphicData uri="http://schemas.microsoft.com/office/drawing/2017/model3d">
                <am3d:model3d r:embed="rId4">
                  <am3d:spPr>
                    <a:xfrm>
                      <a:off x="0" y="0"/>
                      <a:ext cx="2296223" cy="4656748"/>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225002" ay="18697" az="1214"/>
                    <am3d:postTrans dx="0" dy="0" dz="0"/>
                  </am3d:trans>
                  <am3d:raster rName="Office3DRenderer" rVer="16.0.8326">
                    <am3d:blip r:embed="rId5"/>
                  </am3d:raster>
                  <am3d:objViewport viewportSz="538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Modell 3" descr="Mobiltelefon">
                <a:extLst>
                  <a:ext uri="{FF2B5EF4-FFF2-40B4-BE49-F238E27FC236}">
                    <a16:creationId xmlns:a16="http://schemas.microsoft.com/office/drawing/2014/main" id="{C1D0FD56-FC8C-1910-8FFA-81C236B05B0A}"/>
                  </a:ext>
                </a:extLst>
              </p:cNvPr>
              <p:cNvPicPr>
                <a:picLocks noGrp="1" noRot="1" noChangeAspect="1" noMove="1" noResize="1" noEditPoints="1" noAdjustHandles="1" noChangeArrowheads="1" noChangeShapeType="1" noCrop="1"/>
              </p:cNvPicPr>
              <p:nvPr/>
            </p:nvPicPr>
            <p:blipFill>
              <a:blip r:embed="rId5"/>
              <a:stretch>
                <a:fillRect/>
              </a:stretch>
            </p:blipFill>
            <p:spPr>
              <a:xfrm>
                <a:off x="4494022" y="1100625"/>
                <a:ext cx="2296223" cy="4656748"/>
              </a:xfrm>
              <a:prstGeom prst="rect">
                <a:avLst/>
              </a:prstGeom>
            </p:spPr>
          </p:pic>
        </mc:Fallback>
      </mc:AlternateContent>
      <p:pic>
        <p:nvPicPr>
          <p:cNvPr id="3" name="Grafik 2">
            <a:extLst>
              <a:ext uri="{FF2B5EF4-FFF2-40B4-BE49-F238E27FC236}">
                <a16:creationId xmlns:a16="http://schemas.microsoft.com/office/drawing/2014/main" id="{D2930D73-AFA4-1C78-A108-FD984DD022D1}"/>
              </a:ext>
            </a:extLst>
          </p:cNvPr>
          <p:cNvPicPr>
            <a:picLocks noChangeAspect="1"/>
          </p:cNvPicPr>
          <p:nvPr/>
        </p:nvPicPr>
        <p:blipFill>
          <a:blip r:embed="rId6"/>
          <a:stretch>
            <a:fillRect/>
          </a:stretch>
        </p:blipFill>
        <p:spPr>
          <a:xfrm>
            <a:off x="4708240" y="1567538"/>
            <a:ext cx="1867786" cy="3722921"/>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01156648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rtlCol="0"/>
          <a:lstStyle/>
          <a:p>
            <a:pPr rtl="0"/>
            <a:r>
              <a:rPr lang="de-DE" dirty="0"/>
              <a:t>Umsetzung</a:t>
            </a:r>
          </a:p>
        </p:txBody>
      </p:sp>
      <p:sp>
        <p:nvSpPr>
          <p:cNvPr id="12" name="Datumsplatzhalter 11">
            <a:extLst>
              <a:ext uri="{FF2B5EF4-FFF2-40B4-BE49-F238E27FC236}">
                <a16:creationId xmlns:a16="http://schemas.microsoft.com/office/drawing/2014/main" id="{BB55F5DE-D801-496C-806A-73E6EF45CB06}"/>
              </a:ext>
            </a:extLst>
          </p:cNvPr>
          <p:cNvSpPr>
            <a:spLocks noGrp="1"/>
          </p:cNvSpPr>
          <p:nvPr>
            <p:ph type="dt" sz="half" idx="10"/>
          </p:nvPr>
        </p:nvSpPr>
        <p:spPr/>
        <p:txBody>
          <a:bodyPr rtlCol="0"/>
          <a:lstStyle/>
          <a:p>
            <a:pPr lvl="0" rtl="0"/>
            <a:r>
              <a:rPr lang="de-DE" dirty="0"/>
              <a:t>4/7/2023</a:t>
            </a:r>
          </a:p>
        </p:txBody>
      </p:sp>
      <p:sp>
        <p:nvSpPr>
          <p:cNvPr id="13" name="Fußzeilenplatzhalt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rtlCol="0"/>
          <a:lstStyle/>
          <a:p>
            <a:pPr>
              <a:defRPr/>
            </a:pPr>
            <a:r>
              <a:rPr lang="de-DE" sz="1200" b="0" i="0" u="none" strike="noStrike" kern="1200" cap="none" spc="0" normalizeH="0" dirty="0">
                <a:ln>
                  <a:noFill/>
                </a:ln>
                <a:solidFill>
                  <a:prstClr val="black">
                    <a:tint val="75000"/>
                  </a:prstClr>
                </a:solidFill>
                <a:effectLst/>
                <a:uLnTx/>
                <a:uFillTx/>
                <a:latin typeface="Calibri" panose="020F0502020204030204"/>
                <a:ea typeface="+mn-ea"/>
                <a:cs typeface="+mn-cs"/>
              </a:rPr>
              <a:t>Time4You</a:t>
            </a:r>
          </a:p>
        </p:txBody>
      </p:sp>
      <p:sp>
        <p:nvSpPr>
          <p:cNvPr id="14" name="Foliennummernplatzhalt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de-DE"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DE"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2" name="Grafik 1" descr="Ein Bild, das Clipart, Smiley, Grafiken, Kreis enthält.&#10;&#10;Automatisch generierte Beschreibung">
            <a:extLst>
              <a:ext uri="{FF2B5EF4-FFF2-40B4-BE49-F238E27FC236}">
                <a16:creationId xmlns:a16="http://schemas.microsoft.com/office/drawing/2014/main" id="{175646AC-3583-F44F-4F2E-57B53ACE30BB}"/>
              </a:ext>
            </a:extLst>
          </p:cNvPr>
          <p:cNvPicPr>
            <a:picLocks noChangeAspect="1"/>
          </p:cNvPicPr>
          <p:nvPr/>
        </p:nvPicPr>
        <p:blipFill>
          <a:blip r:embed="rId3"/>
          <a:stretch>
            <a:fillRect/>
          </a:stretch>
        </p:blipFill>
        <p:spPr>
          <a:xfrm>
            <a:off x="9103571" y="825905"/>
            <a:ext cx="1757258" cy="1757258"/>
          </a:xfrm>
          <a:prstGeom prst="rect">
            <a:avLst/>
          </a:prstGeom>
          <a:effectLst>
            <a:outerShdw blurRad="50800" dist="38100" dir="5400000" algn="t" rotWithShape="0">
              <a:prstClr val="black">
                <a:alpha val="40000"/>
              </a:prstClr>
            </a:outerShdw>
          </a:effectLst>
        </p:spPr>
      </p:pic>
      <mc:AlternateContent xmlns:mc="http://schemas.openxmlformats.org/markup-compatibility/2006">
        <mc:Choice xmlns:am3d="http://schemas.microsoft.com/office/drawing/2017/model3d" Requires="am3d">
          <p:graphicFrame>
            <p:nvGraphicFramePr>
              <p:cNvPr id="4" name="3D-Modell 3" descr="Mobiltelefon">
                <a:extLst>
                  <a:ext uri="{FF2B5EF4-FFF2-40B4-BE49-F238E27FC236}">
                    <a16:creationId xmlns:a16="http://schemas.microsoft.com/office/drawing/2014/main" id="{C1D0FD56-FC8C-1910-8FFA-81C236B05B0A}"/>
                  </a:ext>
                </a:extLst>
              </p:cNvPr>
              <p:cNvGraphicFramePr>
                <a:graphicFrameLocks noChangeAspect="1"/>
              </p:cNvGraphicFramePr>
              <p:nvPr/>
            </p:nvGraphicFramePr>
            <p:xfrm>
              <a:off x="4494022" y="1100625"/>
              <a:ext cx="2296223" cy="4656748"/>
            </p:xfrm>
            <a:graphic>
              <a:graphicData uri="http://schemas.microsoft.com/office/drawing/2017/model3d">
                <am3d:model3d r:embed="rId4">
                  <am3d:spPr>
                    <a:xfrm>
                      <a:off x="0" y="0"/>
                      <a:ext cx="2296223" cy="4656748"/>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225002" ay="18697" az="1214"/>
                    <am3d:postTrans dx="0" dy="0" dz="0"/>
                  </am3d:trans>
                  <am3d:raster rName="Office3DRenderer" rVer="16.0.8326">
                    <am3d:blip r:embed="rId5"/>
                  </am3d:raster>
                  <am3d:objViewport viewportSz="538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Modell 3" descr="Mobiltelefon">
                <a:extLst>
                  <a:ext uri="{FF2B5EF4-FFF2-40B4-BE49-F238E27FC236}">
                    <a16:creationId xmlns:a16="http://schemas.microsoft.com/office/drawing/2014/main" id="{C1D0FD56-FC8C-1910-8FFA-81C236B05B0A}"/>
                  </a:ext>
                </a:extLst>
              </p:cNvPr>
              <p:cNvPicPr>
                <a:picLocks noGrp="1" noRot="1" noChangeAspect="1" noMove="1" noResize="1" noEditPoints="1" noAdjustHandles="1" noChangeArrowheads="1" noChangeShapeType="1" noCrop="1"/>
              </p:cNvPicPr>
              <p:nvPr/>
            </p:nvPicPr>
            <p:blipFill>
              <a:blip r:embed="rId5"/>
              <a:stretch>
                <a:fillRect/>
              </a:stretch>
            </p:blipFill>
            <p:spPr>
              <a:xfrm>
                <a:off x="4494022" y="1100625"/>
                <a:ext cx="2296223" cy="4656748"/>
              </a:xfrm>
              <a:prstGeom prst="rect">
                <a:avLst/>
              </a:prstGeom>
            </p:spPr>
          </p:pic>
        </mc:Fallback>
      </mc:AlternateContent>
      <p:pic>
        <p:nvPicPr>
          <p:cNvPr id="5" name="Grafik 4">
            <a:extLst>
              <a:ext uri="{FF2B5EF4-FFF2-40B4-BE49-F238E27FC236}">
                <a16:creationId xmlns:a16="http://schemas.microsoft.com/office/drawing/2014/main" id="{82218C56-2D30-B191-E267-FF3F989F6614}"/>
              </a:ext>
            </a:extLst>
          </p:cNvPr>
          <p:cNvPicPr>
            <a:picLocks noChangeAspect="1"/>
          </p:cNvPicPr>
          <p:nvPr/>
        </p:nvPicPr>
        <p:blipFill>
          <a:blip r:embed="rId6"/>
          <a:stretch>
            <a:fillRect/>
          </a:stretch>
        </p:blipFill>
        <p:spPr>
          <a:xfrm>
            <a:off x="4689819" y="1601821"/>
            <a:ext cx="1887194" cy="37083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436749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68169438.tgt.Office_48167068_TF78504181_Win32_OJ107391223.potx" id="{ED437543-EBED-4E2E-8CEE-E2D402718ED1}" vid="{82B4EAC5-61B6-41CC-B133-5165E49BA32B}"/>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207</Words>
  <Application>Microsoft Office PowerPoint</Application>
  <PresentationFormat>Breitbild</PresentationFormat>
  <Paragraphs>109</Paragraphs>
  <Slides>19</Slides>
  <Notes>19</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19</vt:i4>
      </vt:variant>
    </vt:vector>
  </HeadingPairs>
  <TitlesOfParts>
    <vt:vector size="24" baseType="lpstr">
      <vt:lpstr>Arial</vt:lpstr>
      <vt:lpstr>Avenir Next LT Pro</vt:lpstr>
      <vt:lpstr>Calibri</vt:lpstr>
      <vt:lpstr>Tw Cen MT</vt:lpstr>
      <vt:lpstr>ShapesVTI</vt:lpstr>
      <vt:lpstr>Time4You</vt:lpstr>
      <vt:lpstr>PowerPoint-Präsentation</vt:lpstr>
      <vt:lpstr>Zeitmanagement</vt:lpstr>
      <vt:lpstr>Grundproblem</vt:lpstr>
      <vt:lpstr>Idee</vt:lpstr>
      <vt:lpstr>Umsetzung</vt:lpstr>
      <vt:lpstr>Umsetzung</vt:lpstr>
      <vt:lpstr>Umsetzung</vt:lpstr>
      <vt:lpstr>Umsetzung</vt:lpstr>
      <vt:lpstr>Umsetzung</vt:lpstr>
      <vt:lpstr>Umsetzung</vt:lpstr>
      <vt:lpstr>Umsetzung</vt:lpstr>
      <vt:lpstr>Umsetzung</vt:lpstr>
      <vt:lpstr>Umsetzung</vt:lpstr>
      <vt:lpstr>Umsetzung</vt:lpstr>
      <vt:lpstr>Umsetzung</vt:lpstr>
      <vt:lpstr>Vorschau</vt:lpstr>
      <vt:lpstr>Vorschau  </vt:lpstr>
      <vt:lpstr>Vielen Dank!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Time4You</dc:title>
  <dc:creator>Felix Kölling</dc:creator>
  <cp:lastModifiedBy>Felix Kölling</cp:lastModifiedBy>
  <cp:revision>6</cp:revision>
  <dcterms:created xsi:type="dcterms:W3CDTF">2023-07-03T13:54:05Z</dcterms:created>
  <dcterms:modified xsi:type="dcterms:W3CDTF">2023-07-14T16:21:14Z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